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58" r:id="rId5"/>
    <p:sldMasterId id="2147483671" r:id="rId6"/>
  </p:sldMasterIdLst>
  <p:notesMasterIdLst>
    <p:notesMasterId r:id="rId55"/>
  </p:notesMasterIdLst>
  <p:handoutMasterIdLst>
    <p:handoutMasterId r:id="rId56"/>
  </p:handoutMasterIdLst>
  <p:sldIdLst>
    <p:sldId id="1094" r:id="rId7"/>
    <p:sldId id="256" r:id="rId8"/>
    <p:sldId id="257" r:id="rId9"/>
    <p:sldId id="284" r:id="rId10"/>
    <p:sldId id="311" r:id="rId11"/>
    <p:sldId id="312" r:id="rId12"/>
    <p:sldId id="1109" r:id="rId13"/>
    <p:sldId id="328" r:id="rId14"/>
    <p:sldId id="1104" r:id="rId15"/>
    <p:sldId id="1110" r:id="rId16"/>
    <p:sldId id="1111" r:id="rId17"/>
    <p:sldId id="329" r:id="rId18"/>
    <p:sldId id="1100" r:id="rId19"/>
    <p:sldId id="1107" r:id="rId20"/>
    <p:sldId id="1112" r:id="rId21"/>
    <p:sldId id="1117" r:id="rId22"/>
    <p:sldId id="262" r:id="rId23"/>
    <p:sldId id="1118" r:id="rId24"/>
    <p:sldId id="264" r:id="rId25"/>
    <p:sldId id="265" r:id="rId26"/>
    <p:sldId id="1113" r:id="rId27"/>
    <p:sldId id="1119" r:id="rId28"/>
    <p:sldId id="272" r:id="rId29"/>
    <p:sldId id="273" r:id="rId30"/>
    <p:sldId id="263" r:id="rId31"/>
    <p:sldId id="269" r:id="rId32"/>
    <p:sldId id="270" r:id="rId33"/>
    <p:sldId id="271" r:id="rId34"/>
    <p:sldId id="266" r:id="rId35"/>
    <p:sldId id="274" r:id="rId36"/>
    <p:sldId id="279" r:id="rId37"/>
    <p:sldId id="280" r:id="rId38"/>
    <p:sldId id="277" r:id="rId39"/>
    <p:sldId id="281" r:id="rId40"/>
    <p:sldId id="282" r:id="rId41"/>
    <p:sldId id="1114" r:id="rId42"/>
    <p:sldId id="285" r:id="rId43"/>
    <p:sldId id="286" r:id="rId44"/>
    <p:sldId id="287" r:id="rId45"/>
    <p:sldId id="1115" r:id="rId46"/>
    <p:sldId id="313" r:id="rId47"/>
    <p:sldId id="316" r:id="rId48"/>
    <p:sldId id="318" r:id="rId49"/>
    <p:sldId id="319" r:id="rId50"/>
    <p:sldId id="321" r:id="rId51"/>
    <p:sldId id="322" r:id="rId52"/>
    <p:sldId id="1121" r:id="rId53"/>
    <p:sldId id="1093" r:id="rId54"/>
  </p:sldIdLst>
  <p:sldSz cx="9144000" cy="6858000" type="screen4x3"/>
  <p:notesSz cx="6858000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letusosa" id="{C563D715-1231-42F5-8CB9-B35B31C16F65}">
          <p14:sldIdLst>
            <p14:sldId id="1094"/>
            <p14:sldId id="256"/>
            <p14:sldId id="257"/>
          </p14:sldIdLst>
        </p14:section>
        <p14:section name="Tietojen raportointi ja valvonta" id="{D90B581A-C8BE-4EF7-A541-E18BEF67EFDF}">
          <p14:sldIdLst>
            <p14:sldId id="284"/>
            <p14:sldId id="311"/>
            <p14:sldId id="312"/>
            <p14:sldId id="1109"/>
            <p14:sldId id="328"/>
            <p14:sldId id="1104"/>
            <p14:sldId id="1110"/>
            <p14:sldId id="1111"/>
            <p14:sldId id="329"/>
            <p14:sldId id="1100"/>
            <p14:sldId id="1107"/>
            <p14:sldId id="1112"/>
          </p14:sldIdLst>
        </p14:section>
        <p14:section name="Jakelijoiden tietojen julkaisu" id="{AEC3FC82-8BD2-4DDE-8FCA-45B7E8252655}">
          <p14:sldIdLst>
            <p14:sldId id="1117"/>
            <p14:sldId id="262"/>
            <p14:sldId id="1118"/>
            <p14:sldId id="264"/>
            <p14:sldId id="265"/>
          </p14:sldIdLst>
        </p14:section>
        <p14:section name="Jakeluvelvoitteen laskentasäännöt" id="{5DF3C5EC-D6E1-4F72-A4E6-69F728ECF5EA}">
          <p14:sldIdLst>
            <p14:sldId id="1113"/>
            <p14:sldId id="1119"/>
            <p14:sldId id="272"/>
            <p14:sldId id="273"/>
            <p14:sldId id="263"/>
            <p14:sldId id="269"/>
            <p14:sldId id="270"/>
            <p14:sldId id="271"/>
            <p14:sldId id="266"/>
            <p14:sldId id="274"/>
            <p14:sldId id="279"/>
            <p14:sldId id="280"/>
            <p14:sldId id="277"/>
            <p14:sldId id="281"/>
            <p14:sldId id="282"/>
            <p14:sldId id="1114"/>
            <p14:sldId id="285"/>
            <p14:sldId id="286"/>
            <p14:sldId id="287"/>
            <p14:sldId id="1115"/>
            <p14:sldId id="313"/>
            <p14:sldId id="316"/>
            <p14:sldId id="318"/>
            <p14:sldId id="319"/>
            <p14:sldId id="321"/>
            <p14:sldId id="322"/>
            <p14:sldId id="1121"/>
            <p14:sldId id="10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62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pos="2880">
          <p15:clr>
            <a:srgbClr val="A4A3A4"/>
          </p15:clr>
        </p15:guide>
        <p15:guide id="4" pos="204">
          <p15:clr>
            <a:srgbClr val="A4A3A4"/>
          </p15:clr>
        </p15:guide>
        <p15:guide id="5" pos="55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li" initials="O" lastIdx="4" clrIdx="0">
    <p:extLst>
      <p:ext uri="{19B8F6BF-5375-455C-9EA6-DF929625EA0E}">
        <p15:presenceInfo xmlns:p15="http://schemas.microsoft.com/office/powerpoint/2012/main" userId="Olli" providerId="None"/>
      </p:ext>
    </p:extLst>
  </p:cmAuthor>
  <p:cmAuthor id="2" name="Mari" initials="M" lastIdx="4" clrIdx="1">
    <p:extLst>
      <p:ext uri="{19B8F6BF-5375-455C-9EA6-DF929625EA0E}">
        <p15:presenceInfo xmlns:p15="http://schemas.microsoft.com/office/powerpoint/2012/main" userId="Mari" providerId="None"/>
      </p:ext>
    </p:extLst>
  </p:cmAuthor>
  <p:cmAuthor id="3" name="Nicoleta" initials="N" lastIdx="1" clrIdx="2">
    <p:extLst>
      <p:ext uri="{19B8F6BF-5375-455C-9EA6-DF929625EA0E}">
        <p15:presenceInfo xmlns:p15="http://schemas.microsoft.com/office/powerpoint/2012/main" userId="Nicoleta" providerId="None"/>
      </p:ext>
    </p:extLst>
  </p:cmAuthor>
  <p:cmAuthor id="4" name="Suvi" initials="S" lastIdx="4" clrIdx="3">
    <p:extLst>
      <p:ext uri="{19B8F6BF-5375-455C-9EA6-DF929625EA0E}">
        <p15:presenceInfo xmlns:p15="http://schemas.microsoft.com/office/powerpoint/2012/main" userId="Suv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C150A7-8D3B-4958-846F-F725DDD7FB96}" v="29" dt="2022-03-17T07:37:29.539"/>
    <p1510:client id="{734EF01F-47D1-44F7-B034-C457F3D4183B}" vWet="2" dt="2022-03-17T07:54:04.516"/>
    <p1510:client id="{B05F7F62-939E-4A12-8B26-D2826ECC0972}" v="119" dt="2022-03-17T08:02:03.864"/>
    <p1510:client id="{DDE49694-1607-4C8B-BC20-416580A8323E}" v="426" vWet="428" dt="2022-03-17T07:37:04.8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Normaali tyyli 4 - Korostu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2004" y="132"/>
      </p:cViewPr>
      <p:guideLst>
        <p:guide orient="horz" pos="1162"/>
        <p:guide orient="horz" pos="3838"/>
        <p:guide pos="2880"/>
        <p:guide pos="204"/>
        <p:guide pos="55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slide" Target="slides/slide44.xml"/><Relationship Id="rId55" Type="http://schemas.openxmlformats.org/officeDocument/2006/relationships/notesMaster" Target="notesMasters/notesMaster1.xml"/><Relationship Id="rId63" Type="http://schemas.microsoft.com/office/2015/10/relationships/revisionInfo" Target="revisionInfo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slide" Target="slides/slide47.xml"/><Relationship Id="rId58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commentAuthors" Target="commentAuthors.xml"/><Relationship Id="rId61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ri Vaitomaa" userId="a29fff37-d1f1-483c-bb53-c5d4a306e57c" providerId="ADAL" clId="{DDE49694-1607-4C8B-BC20-416580A8323E}"/>
    <pc:docChg chg="undo custSel addSld delSld modSld modSection">
      <pc:chgData name="Henri Vaitomaa" userId="a29fff37-d1f1-483c-bb53-c5d4a306e57c" providerId="ADAL" clId="{DDE49694-1607-4C8B-BC20-416580A8323E}" dt="2022-03-17T07:36:03.470" v="1243" actId="20577"/>
      <pc:docMkLst>
        <pc:docMk/>
      </pc:docMkLst>
      <pc:sldChg chg="modTransition">
        <pc:chgData name="Henri Vaitomaa" userId="a29fff37-d1f1-483c-bb53-c5d4a306e57c" providerId="ADAL" clId="{DDE49694-1607-4C8B-BC20-416580A8323E}" dt="2022-03-16T13:16:59.658" v="814"/>
        <pc:sldMkLst>
          <pc:docMk/>
          <pc:sldMk cId="2436478327" sldId="256"/>
        </pc:sldMkLst>
      </pc:sldChg>
      <pc:sldChg chg="modSp mod modTransition">
        <pc:chgData name="Henri Vaitomaa" userId="a29fff37-d1f1-483c-bb53-c5d4a306e57c" providerId="ADAL" clId="{DDE49694-1607-4C8B-BC20-416580A8323E}" dt="2022-03-17T06:42:43.474" v="1114" actId="20577"/>
        <pc:sldMkLst>
          <pc:docMk/>
          <pc:sldMk cId="2862142481" sldId="257"/>
        </pc:sldMkLst>
        <pc:spChg chg="mod">
          <ac:chgData name="Henri Vaitomaa" userId="a29fff37-d1f1-483c-bb53-c5d4a306e57c" providerId="ADAL" clId="{DDE49694-1607-4C8B-BC20-416580A8323E}" dt="2022-03-17T06:42:43.474" v="1114" actId="20577"/>
          <ac:spMkLst>
            <pc:docMk/>
            <pc:sldMk cId="2862142481" sldId="257"/>
            <ac:spMk id="2" creationId="{00000000-0000-0000-0000-000000000000}"/>
          </ac:spMkLst>
        </pc:spChg>
      </pc:sldChg>
      <pc:sldChg chg="add del">
        <pc:chgData name="Henri Vaitomaa" userId="a29fff37-d1f1-483c-bb53-c5d4a306e57c" providerId="ADAL" clId="{DDE49694-1607-4C8B-BC20-416580A8323E}" dt="2022-03-11T13:02:18.669" v="3" actId="2696"/>
        <pc:sldMkLst>
          <pc:docMk/>
          <pc:sldMk cId="1899909972" sldId="258"/>
        </pc:sldMkLst>
      </pc:sldChg>
      <pc:sldChg chg="modTransition">
        <pc:chgData name="Henri Vaitomaa" userId="a29fff37-d1f1-483c-bb53-c5d4a306e57c" providerId="ADAL" clId="{DDE49694-1607-4C8B-BC20-416580A8323E}" dt="2022-03-16T13:16:59.658" v="814"/>
        <pc:sldMkLst>
          <pc:docMk/>
          <pc:sldMk cId="1340302126" sldId="262"/>
        </pc:sldMkLst>
      </pc:sldChg>
      <pc:sldChg chg="addSp delSp modSp add del mod modTransition">
        <pc:chgData name="Henri Vaitomaa" userId="a29fff37-d1f1-483c-bb53-c5d4a306e57c" providerId="ADAL" clId="{DDE49694-1607-4C8B-BC20-416580A8323E}" dt="2022-03-16T13:16:59.658" v="814"/>
        <pc:sldMkLst>
          <pc:docMk/>
          <pc:sldMk cId="3754108428" sldId="263"/>
        </pc:sldMkLst>
        <pc:spChg chg="add del mod">
          <ac:chgData name="Henri Vaitomaa" userId="a29fff37-d1f1-483c-bb53-c5d4a306e57c" providerId="ADAL" clId="{DDE49694-1607-4C8B-BC20-416580A8323E}" dt="2022-03-16T06:46:45.298" v="146" actId="478"/>
          <ac:spMkLst>
            <pc:docMk/>
            <pc:sldMk cId="3754108428" sldId="263"/>
            <ac:spMk id="13" creationId="{197C7E32-8367-4846-B0F8-472C6B03F356}"/>
          </ac:spMkLst>
        </pc:spChg>
        <pc:spChg chg="del">
          <ac:chgData name="Henri Vaitomaa" userId="a29fff37-d1f1-483c-bb53-c5d4a306e57c" providerId="ADAL" clId="{DDE49694-1607-4C8B-BC20-416580A8323E}" dt="2022-03-15T05:42:57.050" v="108" actId="478"/>
          <ac:spMkLst>
            <pc:docMk/>
            <pc:sldMk cId="3754108428" sldId="263"/>
            <ac:spMk id="17" creationId="{DE26E123-7B5E-4A4A-9D01-93276B6A4E28}"/>
          </ac:spMkLst>
        </pc:spChg>
      </pc:sldChg>
      <pc:sldChg chg="modTransition">
        <pc:chgData name="Henri Vaitomaa" userId="a29fff37-d1f1-483c-bb53-c5d4a306e57c" providerId="ADAL" clId="{DDE49694-1607-4C8B-BC20-416580A8323E}" dt="2022-03-16T13:16:59.658" v="814"/>
        <pc:sldMkLst>
          <pc:docMk/>
          <pc:sldMk cId="2273820432" sldId="264"/>
        </pc:sldMkLst>
      </pc:sldChg>
      <pc:sldChg chg="modTransition">
        <pc:chgData name="Henri Vaitomaa" userId="a29fff37-d1f1-483c-bb53-c5d4a306e57c" providerId="ADAL" clId="{DDE49694-1607-4C8B-BC20-416580A8323E}" dt="2022-03-16T13:16:59.658" v="814"/>
        <pc:sldMkLst>
          <pc:docMk/>
          <pc:sldMk cId="3716698615" sldId="265"/>
        </pc:sldMkLst>
      </pc:sldChg>
      <pc:sldChg chg="addSp delSp modSp add del mod modTransition">
        <pc:chgData name="Henri Vaitomaa" userId="a29fff37-d1f1-483c-bb53-c5d4a306e57c" providerId="ADAL" clId="{DDE49694-1607-4C8B-BC20-416580A8323E}" dt="2022-03-16T18:35:59.399" v="964" actId="20577"/>
        <pc:sldMkLst>
          <pc:docMk/>
          <pc:sldMk cId="1111040844" sldId="266"/>
        </pc:sldMkLst>
        <pc:spChg chg="del">
          <ac:chgData name="Henri Vaitomaa" userId="a29fff37-d1f1-483c-bb53-c5d4a306e57c" providerId="ADAL" clId="{DDE49694-1607-4C8B-BC20-416580A8323E}" dt="2022-03-16T10:45:32.994" v="334" actId="478"/>
          <ac:spMkLst>
            <pc:docMk/>
            <pc:sldMk cId="1111040844" sldId="266"/>
            <ac:spMk id="17" creationId="{DE26E123-7B5E-4A4A-9D01-93276B6A4E28}"/>
          </ac:spMkLst>
        </pc:spChg>
        <pc:spChg chg="del mod">
          <ac:chgData name="Henri Vaitomaa" userId="a29fff37-d1f1-483c-bb53-c5d4a306e57c" providerId="ADAL" clId="{DDE49694-1607-4C8B-BC20-416580A8323E}" dt="2022-03-16T10:46:55.564" v="419" actId="478"/>
          <ac:spMkLst>
            <pc:docMk/>
            <pc:sldMk cId="1111040844" sldId="266"/>
            <ac:spMk id="20" creationId="{5F876034-D18D-4CE8-8297-8C1D2FA5380C}"/>
          </ac:spMkLst>
        </pc:spChg>
        <pc:spChg chg="del mod topLvl">
          <ac:chgData name="Henri Vaitomaa" userId="a29fff37-d1f1-483c-bb53-c5d4a306e57c" providerId="ADAL" clId="{DDE49694-1607-4C8B-BC20-416580A8323E}" dt="2022-03-16T10:46:34.722" v="344" actId="478"/>
          <ac:spMkLst>
            <pc:docMk/>
            <pc:sldMk cId="1111040844" sldId="266"/>
            <ac:spMk id="24" creationId="{AEECBD38-C64C-429F-BD1B-C0608BC4FE87}"/>
          </ac:spMkLst>
        </pc:spChg>
        <pc:spChg chg="mod topLvl">
          <ac:chgData name="Henri Vaitomaa" userId="a29fff37-d1f1-483c-bb53-c5d4a306e57c" providerId="ADAL" clId="{DDE49694-1607-4C8B-BC20-416580A8323E}" dt="2022-03-16T10:46:32.997" v="343" actId="165"/>
          <ac:spMkLst>
            <pc:docMk/>
            <pc:sldMk cId="1111040844" sldId="266"/>
            <ac:spMk id="27" creationId="{DC7DAA66-24DD-41D3-A2B5-D7CBBF36239B}"/>
          </ac:spMkLst>
        </pc:spChg>
        <pc:spChg chg="mod topLvl">
          <ac:chgData name="Henri Vaitomaa" userId="a29fff37-d1f1-483c-bb53-c5d4a306e57c" providerId="ADAL" clId="{DDE49694-1607-4C8B-BC20-416580A8323E}" dt="2022-03-16T10:46:32.997" v="343" actId="165"/>
          <ac:spMkLst>
            <pc:docMk/>
            <pc:sldMk cId="1111040844" sldId="266"/>
            <ac:spMk id="29" creationId="{4977B0AA-7088-45E2-98BF-4C60531B13B6}"/>
          </ac:spMkLst>
        </pc:spChg>
        <pc:spChg chg="mod topLvl">
          <ac:chgData name="Henri Vaitomaa" userId="a29fff37-d1f1-483c-bb53-c5d4a306e57c" providerId="ADAL" clId="{DDE49694-1607-4C8B-BC20-416580A8323E}" dt="2022-03-16T10:46:32.997" v="343" actId="165"/>
          <ac:spMkLst>
            <pc:docMk/>
            <pc:sldMk cId="1111040844" sldId="266"/>
            <ac:spMk id="30" creationId="{9ADCFBAE-464A-41AE-9671-9962F83BA94A}"/>
          </ac:spMkLst>
        </pc:spChg>
        <pc:spChg chg="mod topLvl">
          <ac:chgData name="Henri Vaitomaa" userId="a29fff37-d1f1-483c-bb53-c5d4a306e57c" providerId="ADAL" clId="{DDE49694-1607-4C8B-BC20-416580A8323E}" dt="2022-03-16T10:46:32.997" v="343" actId="165"/>
          <ac:spMkLst>
            <pc:docMk/>
            <pc:sldMk cId="1111040844" sldId="266"/>
            <ac:spMk id="31" creationId="{6AC1DA23-7F85-4226-9C55-F6EC51875218}"/>
          </ac:spMkLst>
        </pc:spChg>
        <pc:spChg chg="del">
          <ac:chgData name="Henri Vaitomaa" userId="a29fff37-d1f1-483c-bb53-c5d4a306e57c" providerId="ADAL" clId="{DDE49694-1607-4C8B-BC20-416580A8323E}" dt="2022-03-16T10:46:27.184" v="340" actId="478"/>
          <ac:spMkLst>
            <pc:docMk/>
            <pc:sldMk cId="1111040844" sldId="266"/>
            <ac:spMk id="32" creationId="{C1A9EE93-9E29-41F8-8194-2993BB918D96}"/>
          </ac:spMkLst>
        </pc:spChg>
        <pc:spChg chg="del">
          <ac:chgData name="Henri Vaitomaa" userId="a29fff37-d1f1-483c-bb53-c5d4a306e57c" providerId="ADAL" clId="{DDE49694-1607-4C8B-BC20-416580A8323E}" dt="2022-03-16T10:45:36.602" v="337" actId="478"/>
          <ac:spMkLst>
            <pc:docMk/>
            <pc:sldMk cId="1111040844" sldId="266"/>
            <ac:spMk id="33" creationId="{2D4A9ED8-5901-4018-AF89-FE0481668D8C}"/>
          </ac:spMkLst>
        </pc:spChg>
        <pc:spChg chg="mod">
          <ac:chgData name="Henri Vaitomaa" userId="a29fff37-d1f1-483c-bb53-c5d4a306e57c" providerId="ADAL" clId="{DDE49694-1607-4C8B-BC20-416580A8323E}" dt="2022-03-11T13:10:55.510" v="60" actId="1076"/>
          <ac:spMkLst>
            <pc:docMk/>
            <pc:sldMk cId="1111040844" sldId="266"/>
            <ac:spMk id="38" creationId="{2736E9A8-9A46-4633-80A6-531D6F0F5423}"/>
          </ac:spMkLst>
        </pc:spChg>
        <pc:spChg chg="mod">
          <ac:chgData name="Henri Vaitomaa" userId="a29fff37-d1f1-483c-bb53-c5d4a306e57c" providerId="ADAL" clId="{DDE49694-1607-4C8B-BC20-416580A8323E}" dt="2022-03-16T18:35:59.399" v="964" actId="20577"/>
          <ac:spMkLst>
            <pc:docMk/>
            <pc:sldMk cId="1111040844" sldId="266"/>
            <ac:spMk id="43" creationId="{C894E997-97F4-4AD1-BCDC-3AB755E1C3E4}"/>
          </ac:spMkLst>
        </pc:spChg>
        <pc:spChg chg="mod">
          <ac:chgData name="Henri Vaitomaa" userId="a29fff37-d1f1-483c-bb53-c5d4a306e57c" providerId="ADAL" clId="{DDE49694-1607-4C8B-BC20-416580A8323E}" dt="2022-03-11T13:10:49.051" v="59" actId="1076"/>
          <ac:spMkLst>
            <pc:docMk/>
            <pc:sldMk cId="1111040844" sldId="266"/>
            <ac:spMk id="54" creationId="{0710FE4D-4FDC-45D5-BB39-0BD51A89DFD8}"/>
          </ac:spMkLst>
        </pc:spChg>
        <pc:grpChg chg="add del mod">
          <ac:chgData name="Henri Vaitomaa" userId="a29fff37-d1f1-483c-bb53-c5d4a306e57c" providerId="ADAL" clId="{DDE49694-1607-4C8B-BC20-416580A8323E}" dt="2022-03-16T10:46:32.997" v="343" actId="165"/>
          <ac:grpSpMkLst>
            <pc:docMk/>
            <pc:sldMk cId="1111040844" sldId="266"/>
            <ac:grpSpMk id="23" creationId="{BA2E5E97-FA39-43AD-8918-631DE250BF7A}"/>
          </ac:grpSpMkLst>
        </pc:grpChg>
        <pc:cxnChg chg="del mod">
          <ac:chgData name="Henri Vaitomaa" userId="a29fff37-d1f1-483c-bb53-c5d4a306e57c" providerId="ADAL" clId="{DDE49694-1607-4C8B-BC20-416580A8323E}" dt="2022-03-16T10:46:25.155" v="338" actId="478"/>
          <ac:cxnSpMkLst>
            <pc:docMk/>
            <pc:sldMk cId="1111040844" sldId="266"/>
            <ac:cxnSpMk id="22" creationId="{9AF6EF2A-975D-4DE0-869F-4871BBA1FC8A}"/>
          </ac:cxnSpMkLst>
        </pc:cxnChg>
        <pc:cxnChg chg="del mod">
          <ac:chgData name="Henri Vaitomaa" userId="a29fff37-d1f1-483c-bb53-c5d4a306e57c" providerId="ADAL" clId="{DDE49694-1607-4C8B-BC20-416580A8323E}" dt="2022-03-16T10:46:26.031" v="339" actId="478"/>
          <ac:cxnSpMkLst>
            <pc:docMk/>
            <pc:sldMk cId="1111040844" sldId="266"/>
            <ac:cxnSpMk id="39" creationId="{0FCA2709-FD6F-4C60-B803-D4E6D8A74107}"/>
          </ac:cxnSpMkLst>
        </pc:cxnChg>
        <pc:cxnChg chg="mod">
          <ac:chgData name="Henri Vaitomaa" userId="a29fff37-d1f1-483c-bb53-c5d4a306e57c" providerId="ADAL" clId="{DDE49694-1607-4C8B-BC20-416580A8323E}" dt="2022-03-11T13:10:49.051" v="59" actId="1076"/>
          <ac:cxnSpMkLst>
            <pc:docMk/>
            <pc:sldMk cId="1111040844" sldId="266"/>
            <ac:cxnSpMk id="51" creationId="{DC0B991A-5C2A-48DF-A691-792FE9730990}"/>
          </ac:cxnSpMkLst>
        </pc:cxnChg>
      </pc:sldChg>
      <pc:sldChg chg="addSp delSp modSp add del mod modTransition">
        <pc:chgData name="Henri Vaitomaa" userId="a29fff37-d1f1-483c-bb53-c5d4a306e57c" providerId="ADAL" clId="{DDE49694-1607-4C8B-BC20-416580A8323E}" dt="2022-03-16T18:35:27.697" v="939" actId="113"/>
        <pc:sldMkLst>
          <pc:docMk/>
          <pc:sldMk cId="1606824310" sldId="269"/>
        </pc:sldMkLst>
        <pc:spChg chg="mod">
          <ac:chgData name="Henri Vaitomaa" userId="a29fff37-d1f1-483c-bb53-c5d4a306e57c" providerId="ADAL" clId="{DDE49694-1607-4C8B-BC20-416580A8323E}" dt="2022-03-16T18:35:27.697" v="939" actId="113"/>
          <ac:spMkLst>
            <pc:docMk/>
            <pc:sldMk cId="1606824310" sldId="269"/>
            <ac:spMk id="2" creationId="{1635821A-426E-4817-B209-4C48FCBE6F8B}"/>
          </ac:spMkLst>
        </pc:spChg>
        <pc:spChg chg="add del mod">
          <ac:chgData name="Henri Vaitomaa" userId="a29fff37-d1f1-483c-bb53-c5d4a306e57c" providerId="ADAL" clId="{DDE49694-1607-4C8B-BC20-416580A8323E}" dt="2022-03-16T06:46:47.358" v="147" actId="478"/>
          <ac:spMkLst>
            <pc:docMk/>
            <pc:sldMk cId="1606824310" sldId="269"/>
            <ac:spMk id="14" creationId="{5171A0E9-9D23-4CEA-A53B-59E9DF765247}"/>
          </ac:spMkLst>
        </pc:spChg>
        <pc:spChg chg="del">
          <ac:chgData name="Henri Vaitomaa" userId="a29fff37-d1f1-483c-bb53-c5d4a306e57c" providerId="ADAL" clId="{DDE49694-1607-4C8B-BC20-416580A8323E}" dt="2022-03-15T05:27:38.303" v="105" actId="478"/>
          <ac:spMkLst>
            <pc:docMk/>
            <pc:sldMk cId="1606824310" sldId="269"/>
            <ac:spMk id="17" creationId="{DE26E123-7B5E-4A4A-9D01-93276B6A4E28}"/>
          </ac:spMkLst>
        </pc:spChg>
      </pc:sldChg>
      <pc:sldChg chg="addSp delSp modSp add del mod modTransition">
        <pc:chgData name="Henri Vaitomaa" userId="a29fff37-d1f1-483c-bb53-c5d4a306e57c" providerId="ADAL" clId="{DDE49694-1607-4C8B-BC20-416580A8323E}" dt="2022-03-16T18:33:57.819" v="912" actId="14100"/>
        <pc:sldMkLst>
          <pc:docMk/>
          <pc:sldMk cId="467325585" sldId="270"/>
        </pc:sldMkLst>
        <pc:spChg chg="add del mod">
          <ac:chgData name="Henri Vaitomaa" userId="a29fff37-d1f1-483c-bb53-c5d4a306e57c" providerId="ADAL" clId="{DDE49694-1607-4C8B-BC20-416580A8323E}" dt="2022-03-16T06:46:49.762" v="148" actId="478"/>
          <ac:spMkLst>
            <pc:docMk/>
            <pc:sldMk cId="467325585" sldId="270"/>
            <ac:spMk id="13" creationId="{37131D3D-CAB0-451D-BFEB-C6742AF26C7C}"/>
          </ac:spMkLst>
        </pc:spChg>
        <pc:spChg chg="del">
          <ac:chgData name="Henri Vaitomaa" userId="a29fff37-d1f1-483c-bb53-c5d4a306e57c" providerId="ADAL" clId="{DDE49694-1607-4C8B-BC20-416580A8323E}" dt="2022-03-15T05:27:40.256" v="106" actId="478"/>
          <ac:spMkLst>
            <pc:docMk/>
            <pc:sldMk cId="467325585" sldId="270"/>
            <ac:spMk id="17" creationId="{DE26E123-7B5E-4A4A-9D01-93276B6A4E28}"/>
          </ac:spMkLst>
        </pc:spChg>
        <pc:spChg chg="mod">
          <ac:chgData name="Henri Vaitomaa" userId="a29fff37-d1f1-483c-bb53-c5d4a306e57c" providerId="ADAL" clId="{DDE49694-1607-4C8B-BC20-416580A8323E}" dt="2022-03-16T18:33:55.326" v="911" actId="14100"/>
          <ac:spMkLst>
            <pc:docMk/>
            <pc:sldMk cId="467325585" sldId="270"/>
            <ac:spMk id="36" creationId="{9F52FCE9-4543-4BF5-A5D7-3EE421D041BC}"/>
          </ac:spMkLst>
        </pc:spChg>
        <pc:cxnChg chg="mod">
          <ac:chgData name="Henri Vaitomaa" userId="a29fff37-d1f1-483c-bb53-c5d4a306e57c" providerId="ADAL" clId="{DDE49694-1607-4C8B-BC20-416580A8323E}" dt="2022-03-16T18:33:57.819" v="912" actId="14100"/>
          <ac:cxnSpMkLst>
            <pc:docMk/>
            <pc:sldMk cId="467325585" sldId="270"/>
            <ac:cxnSpMk id="21" creationId="{767ED333-0107-4B38-8A13-7AC92A84C845}"/>
          </ac:cxnSpMkLst>
        </pc:cxnChg>
      </pc:sldChg>
      <pc:sldChg chg="addSp delSp modSp add del mod modTransition">
        <pc:chgData name="Henri Vaitomaa" userId="a29fff37-d1f1-483c-bb53-c5d4a306e57c" providerId="ADAL" clId="{DDE49694-1607-4C8B-BC20-416580A8323E}" dt="2022-03-16T18:34:58.236" v="933" actId="113"/>
        <pc:sldMkLst>
          <pc:docMk/>
          <pc:sldMk cId="770264916" sldId="271"/>
        </pc:sldMkLst>
        <pc:spChg chg="mod">
          <ac:chgData name="Henri Vaitomaa" userId="a29fff37-d1f1-483c-bb53-c5d4a306e57c" providerId="ADAL" clId="{DDE49694-1607-4C8B-BC20-416580A8323E}" dt="2022-03-16T18:34:58.236" v="933" actId="113"/>
          <ac:spMkLst>
            <pc:docMk/>
            <pc:sldMk cId="770264916" sldId="271"/>
            <ac:spMk id="2" creationId="{1635821A-426E-4817-B209-4C48FCBE6F8B}"/>
          </ac:spMkLst>
        </pc:spChg>
        <pc:spChg chg="add del mod">
          <ac:chgData name="Henri Vaitomaa" userId="a29fff37-d1f1-483c-bb53-c5d4a306e57c" providerId="ADAL" clId="{DDE49694-1607-4C8B-BC20-416580A8323E}" dt="2022-03-16T06:46:51.900" v="149" actId="478"/>
          <ac:spMkLst>
            <pc:docMk/>
            <pc:sldMk cId="770264916" sldId="271"/>
            <ac:spMk id="14" creationId="{3C53703E-AAB5-44BD-ABC3-5C652BE27F21}"/>
          </ac:spMkLst>
        </pc:spChg>
        <pc:spChg chg="add mod">
          <ac:chgData name="Henri Vaitomaa" userId="a29fff37-d1f1-483c-bb53-c5d4a306e57c" providerId="ADAL" clId="{DDE49694-1607-4C8B-BC20-416580A8323E}" dt="2022-03-16T18:34:14.868" v="915"/>
          <ac:spMkLst>
            <pc:docMk/>
            <pc:sldMk cId="770264916" sldId="271"/>
            <ac:spMk id="17" creationId="{DA1D7271-6781-4309-9669-5E0F4BED3814}"/>
          </ac:spMkLst>
        </pc:spChg>
        <pc:spChg chg="del">
          <ac:chgData name="Henri Vaitomaa" userId="a29fff37-d1f1-483c-bb53-c5d4a306e57c" providerId="ADAL" clId="{DDE49694-1607-4C8B-BC20-416580A8323E}" dt="2022-03-15T05:27:42.700" v="107" actId="478"/>
          <ac:spMkLst>
            <pc:docMk/>
            <pc:sldMk cId="770264916" sldId="271"/>
            <ac:spMk id="17" creationId="{DE26E123-7B5E-4A4A-9D01-93276B6A4E28}"/>
          </ac:spMkLst>
        </pc:spChg>
        <pc:spChg chg="del">
          <ac:chgData name="Henri Vaitomaa" userId="a29fff37-d1f1-483c-bb53-c5d4a306e57c" providerId="ADAL" clId="{DDE49694-1607-4C8B-BC20-416580A8323E}" dt="2022-03-16T18:34:12.901" v="913" actId="478"/>
          <ac:spMkLst>
            <pc:docMk/>
            <pc:sldMk cId="770264916" sldId="271"/>
            <ac:spMk id="36" creationId="{9F52FCE9-4543-4BF5-A5D7-3EE421D041BC}"/>
          </ac:spMkLst>
        </pc:spChg>
        <pc:cxnChg chg="add mod">
          <ac:chgData name="Henri Vaitomaa" userId="a29fff37-d1f1-483c-bb53-c5d4a306e57c" providerId="ADAL" clId="{DDE49694-1607-4C8B-BC20-416580A8323E}" dt="2022-03-16T18:34:14.868" v="915"/>
          <ac:cxnSpMkLst>
            <pc:docMk/>
            <pc:sldMk cId="770264916" sldId="271"/>
            <ac:cxnSpMk id="23" creationId="{143AC52D-73FF-467B-A02C-EE9C891C2B88}"/>
          </ac:cxnSpMkLst>
        </pc:cxnChg>
        <pc:cxnChg chg="del mod">
          <ac:chgData name="Henri Vaitomaa" userId="a29fff37-d1f1-483c-bb53-c5d4a306e57c" providerId="ADAL" clId="{DDE49694-1607-4C8B-BC20-416580A8323E}" dt="2022-03-16T18:34:13.899" v="914" actId="478"/>
          <ac:cxnSpMkLst>
            <pc:docMk/>
            <pc:sldMk cId="770264916" sldId="271"/>
            <ac:cxnSpMk id="37" creationId="{80B84F6F-6767-45DE-A3F2-00311A98947E}"/>
          </ac:cxnSpMkLst>
        </pc:cxnChg>
      </pc:sldChg>
      <pc:sldChg chg="delSp modSp add del mod modTransition">
        <pc:chgData name="Henri Vaitomaa" userId="a29fff37-d1f1-483c-bb53-c5d4a306e57c" providerId="ADAL" clId="{DDE49694-1607-4C8B-BC20-416580A8323E}" dt="2022-03-16T13:16:59.658" v="814"/>
        <pc:sldMkLst>
          <pc:docMk/>
          <pc:sldMk cId="374849459" sldId="272"/>
        </pc:sldMkLst>
        <pc:spChg chg="mod">
          <ac:chgData name="Henri Vaitomaa" userId="a29fff37-d1f1-483c-bb53-c5d4a306e57c" providerId="ADAL" clId="{DDE49694-1607-4C8B-BC20-416580A8323E}" dt="2022-03-16T06:46:35.916" v="144" actId="1076"/>
          <ac:spMkLst>
            <pc:docMk/>
            <pc:sldMk cId="374849459" sldId="272"/>
            <ac:spMk id="8" creationId="{0CEA6010-6B17-422F-B179-E8C9B5D9007A}"/>
          </ac:spMkLst>
        </pc:spChg>
        <pc:spChg chg="del mod">
          <ac:chgData name="Henri Vaitomaa" userId="a29fff37-d1f1-483c-bb53-c5d4a306e57c" providerId="ADAL" clId="{DDE49694-1607-4C8B-BC20-416580A8323E}" dt="2022-03-16T06:46:27.515" v="142" actId="478"/>
          <ac:spMkLst>
            <pc:docMk/>
            <pc:sldMk cId="374849459" sldId="272"/>
            <ac:spMk id="13" creationId="{315B7CCC-DDEE-4188-9D56-3B42CBCE9EC7}"/>
          </ac:spMkLst>
        </pc:spChg>
        <pc:cxnChg chg="mod">
          <ac:chgData name="Henri Vaitomaa" userId="a29fff37-d1f1-483c-bb53-c5d4a306e57c" providerId="ADAL" clId="{DDE49694-1607-4C8B-BC20-416580A8323E}" dt="2022-03-16T06:46:32.464" v="143" actId="14100"/>
          <ac:cxnSpMkLst>
            <pc:docMk/>
            <pc:sldMk cId="374849459" sldId="272"/>
            <ac:cxnSpMk id="5" creationId="{FF6FE5BD-B461-4303-8B79-39235C6F83C1}"/>
          </ac:cxnSpMkLst>
        </pc:cxnChg>
      </pc:sldChg>
      <pc:sldChg chg="addSp delSp modSp add del mod modTransition">
        <pc:chgData name="Henri Vaitomaa" userId="a29fff37-d1f1-483c-bb53-c5d4a306e57c" providerId="ADAL" clId="{DDE49694-1607-4C8B-BC20-416580A8323E}" dt="2022-03-16T18:33:25.896" v="899" actId="20577"/>
        <pc:sldMkLst>
          <pc:docMk/>
          <pc:sldMk cId="2778024437" sldId="273"/>
        </pc:sldMkLst>
        <pc:spChg chg="add del mod">
          <ac:chgData name="Henri Vaitomaa" userId="a29fff37-d1f1-483c-bb53-c5d4a306e57c" providerId="ADAL" clId="{DDE49694-1607-4C8B-BC20-416580A8323E}" dt="2022-03-16T06:46:42.334" v="145" actId="478"/>
          <ac:spMkLst>
            <pc:docMk/>
            <pc:sldMk cId="2778024437" sldId="273"/>
            <ac:spMk id="17" creationId="{24A5DDE0-69AF-4F71-B101-18A6DAE95EA9}"/>
          </ac:spMkLst>
        </pc:spChg>
        <pc:spChg chg="mod">
          <ac:chgData name="Henri Vaitomaa" userId="a29fff37-d1f1-483c-bb53-c5d4a306e57c" providerId="ADAL" clId="{DDE49694-1607-4C8B-BC20-416580A8323E}" dt="2022-03-16T18:33:19.834" v="889" actId="14100"/>
          <ac:spMkLst>
            <pc:docMk/>
            <pc:sldMk cId="2778024437" sldId="273"/>
            <ac:spMk id="35" creationId="{9038F6D7-D78D-4539-91C8-FE0AD69FE250}"/>
          </ac:spMkLst>
        </pc:spChg>
        <pc:spChg chg="mod">
          <ac:chgData name="Henri Vaitomaa" userId="a29fff37-d1f1-483c-bb53-c5d4a306e57c" providerId="ADAL" clId="{DDE49694-1607-4C8B-BC20-416580A8323E}" dt="2022-03-16T18:33:25.896" v="899" actId="20577"/>
          <ac:spMkLst>
            <pc:docMk/>
            <pc:sldMk cId="2778024437" sldId="273"/>
            <ac:spMk id="36" creationId="{9F52FCE9-4543-4BF5-A5D7-3EE421D041BC}"/>
          </ac:spMkLst>
        </pc:spChg>
      </pc:sldChg>
      <pc:sldChg chg="modSp add del mod modTransition">
        <pc:chgData name="Henri Vaitomaa" userId="a29fff37-d1f1-483c-bb53-c5d4a306e57c" providerId="ADAL" clId="{DDE49694-1607-4C8B-BC20-416580A8323E}" dt="2022-03-16T18:42:14.766" v="1018" actId="20577"/>
        <pc:sldMkLst>
          <pc:docMk/>
          <pc:sldMk cId="2074056781" sldId="274"/>
        </pc:sldMkLst>
        <pc:spChg chg="mod">
          <ac:chgData name="Henri Vaitomaa" userId="a29fff37-d1f1-483c-bb53-c5d4a306e57c" providerId="ADAL" clId="{DDE49694-1607-4C8B-BC20-416580A8323E}" dt="2022-03-16T10:48:42.188" v="459" actId="20577"/>
          <ac:spMkLst>
            <pc:docMk/>
            <pc:sldMk cId="2074056781" sldId="274"/>
            <ac:spMk id="4" creationId="{DADC9146-7E05-406E-A4D5-A99E3CAAB65B}"/>
          </ac:spMkLst>
        </pc:spChg>
        <pc:spChg chg="mod">
          <ac:chgData name="Henri Vaitomaa" userId="a29fff37-d1f1-483c-bb53-c5d4a306e57c" providerId="ADAL" clId="{DDE49694-1607-4C8B-BC20-416580A8323E}" dt="2022-03-16T18:42:04.424" v="1010" actId="20577"/>
          <ac:spMkLst>
            <pc:docMk/>
            <pc:sldMk cId="2074056781" sldId="274"/>
            <ac:spMk id="20" creationId="{76E1006C-912F-45BE-9CE9-5998C6FE3337}"/>
          </ac:spMkLst>
        </pc:spChg>
        <pc:spChg chg="mod">
          <ac:chgData name="Henri Vaitomaa" userId="a29fff37-d1f1-483c-bb53-c5d4a306e57c" providerId="ADAL" clId="{DDE49694-1607-4C8B-BC20-416580A8323E}" dt="2022-03-16T18:42:14.766" v="1018" actId="20577"/>
          <ac:spMkLst>
            <pc:docMk/>
            <pc:sldMk cId="2074056781" sldId="274"/>
            <ac:spMk id="48" creationId="{153BDB65-DB6C-45D7-B2AC-CFCD2279729A}"/>
          </ac:spMkLst>
        </pc:spChg>
        <pc:spChg chg="mod">
          <ac:chgData name="Henri Vaitomaa" userId="a29fff37-d1f1-483c-bb53-c5d4a306e57c" providerId="ADAL" clId="{DDE49694-1607-4C8B-BC20-416580A8323E}" dt="2022-03-16T18:42:00.023" v="999" actId="20577"/>
          <ac:spMkLst>
            <pc:docMk/>
            <pc:sldMk cId="2074056781" sldId="274"/>
            <ac:spMk id="59" creationId="{328B1704-FF5D-4DAF-9CDC-B6D0C9E5C60E}"/>
          </ac:spMkLst>
        </pc:spChg>
      </pc:sldChg>
      <pc:sldChg chg="addSp delSp modSp add del mod modTransition">
        <pc:chgData name="Henri Vaitomaa" userId="a29fff37-d1f1-483c-bb53-c5d4a306e57c" providerId="ADAL" clId="{DDE49694-1607-4C8B-BC20-416580A8323E}" dt="2022-03-16T18:45:29.719" v="1075"/>
        <pc:sldMkLst>
          <pc:docMk/>
          <pc:sldMk cId="3863568538" sldId="277"/>
        </pc:sldMkLst>
        <pc:spChg chg="del">
          <ac:chgData name="Henri Vaitomaa" userId="a29fff37-d1f1-483c-bb53-c5d4a306e57c" providerId="ADAL" clId="{DDE49694-1607-4C8B-BC20-416580A8323E}" dt="2022-03-16T10:49:15.053" v="469" actId="478"/>
          <ac:spMkLst>
            <pc:docMk/>
            <pc:sldMk cId="3863568538" sldId="277"/>
            <ac:spMk id="4" creationId="{DADC9146-7E05-406E-A4D5-A99E3CAAB65B}"/>
          </ac:spMkLst>
        </pc:spChg>
        <pc:spChg chg="add del mod">
          <ac:chgData name="Henri Vaitomaa" userId="a29fff37-d1f1-483c-bb53-c5d4a306e57c" providerId="ADAL" clId="{DDE49694-1607-4C8B-BC20-416580A8323E}" dt="2022-03-16T10:49:18.081" v="471" actId="478"/>
          <ac:spMkLst>
            <pc:docMk/>
            <pc:sldMk cId="3863568538" sldId="277"/>
            <ac:spMk id="5" creationId="{C37EC11B-DBB8-4CB0-B983-F26C88D61830}"/>
          </ac:spMkLst>
        </pc:spChg>
        <pc:spChg chg="add mod">
          <ac:chgData name="Henri Vaitomaa" userId="a29fff37-d1f1-483c-bb53-c5d4a306e57c" providerId="ADAL" clId="{DDE49694-1607-4C8B-BC20-416580A8323E}" dt="2022-03-16T10:49:15.183" v="470"/>
          <ac:spMkLst>
            <pc:docMk/>
            <pc:sldMk cId="3863568538" sldId="277"/>
            <ac:spMk id="31" creationId="{C35BDE30-F18C-4CC1-9D8F-390515397D00}"/>
          </ac:spMkLst>
        </pc:spChg>
        <pc:spChg chg="add mod">
          <ac:chgData name="Henri Vaitomaa" userId="a29fff37-d1f1-483c-bb53-c5d4a306e57c" providerId="ADAL" clId="{DDE49694-1607-4C8B-BC20-416580A8323E}" dt="2022-03-16T18:45:29.719" v="1075"/>
          <ac:spMkLst>
            <pc:docMk/>
            <pc:sldMk cId="3863568538" sldId="277"/>
            <ac:spMk id="32" creationId="{F5DCF7DF-9F99-404D-952D-79F804AC43F4}"/>
          </ac:spMkLst>
        </pc:spChg>
        <pc:spChg chg="add mod">
          <ac:chgData name="Henri Vaitomaa" userId="a29fff37-d1f1-483c-bb53-c5d4a306e57c" providerId="ADAL" clId="{DDE49694-1607-4C8B-BC20-416580A8323E}" dt="2022-03-16T18:45:29.719" v="1075"/>
          <ac:spMkLst>
            <pc:docMk/>
            <pc:sldMk cId="3863568538" sldId="277"/>
            <ac:spMk id="33" creationId="{9DDF26AF-C6B8-4075-9EF8-DE76B98FDB29}"/>
          </ac:spMkLst>
        </pc:spChg>
        <pc:spChg chg="del">
          <ac:chgData name="Henri Vaitomaa" userId="a29fff37-d1f1-483c-bb53-c5d4a306e57c" providerId="ADAL" clId="{DDE49694-1607-4C8B-BC20-416580A8323E}" dt="2022-03-16T18:45:27.043" v="1073" actId="478"/>
          <ac:spMkLst>
            <pc:docMk/>
            <pc:sldMk cId="3863568538" sldId="277"/>
            <ac:spMk id="36" creationId="{9F52FCE9-4543-4BF5-A5D7-3EE421D041BC}"/>
          </ac:spMkLst>
        </pc:spChg>
        <pc:spChg chg="del">
          <ac:chgData name="Henri Vaitomaa" userId="a29fff37-d1f1-483c-bb53-c5d4a306e57c" providerId="ADAL" clId="{DDE49694-1607-4C8B-BC20-416580A8323E}" dt="2022-03-16T18:45:28.666" v="1074" actId="478"/>
          <ac:spMkLst>
            <pc:docMk/>
            <pc:sldMk cId="3863568538" sldId="277"/>
            <ac:spMk id="129" creationId="{3EEADDBE-D0A2-418B-9522-03AF35A49C09}"/>
          </ac:spMkLst>
        </pc:spChg>
      </pc:sldChg>
      <pc:sldChg chg="modSp add del mod modTransition">
        <pc:chgData name="Henri Vaitomaa" userId="a29fff37-d1f1-483c-bb53-c5d4a306e57c" providerId="ADAL" clId="{DDE49694-1607-4C8B-BC20-416580A8323E}" dt="2022-03-16T13:16:59.658" v="814"/>
        <pc:sldMkLst>
          <pc:docMk/>
          <pc:sldMk cId="2924698099" sldId="279"/>
        </pc:sldMkLst>
        <pc:spChg chg="mod">
          <ac:chgData name="Henri Vaitomaa" userId="a29fff37-d1f1-483c-bb53-c5d4a306e57c" providerId="ADAL" clId="{DDE49694-1607-4C8B-BC20-416580A8323E}" dt="2022-03-16T10:48:50.764" v="463" actId="20577"/>
          <ac:spMkLst>
            <pc:docMk/>
            <pc:sldMk cId="2924698099" sldId="279"/>
            <ac:spMk id="4" creationId="{DADC9146-7E05-406E-A4D5-A99E3CAAB65B}"/>
          </ac:spMkLst>
        </pc:spChg>
        <pc:spChg chg="mod">
          <ac:chgData name="Henri Vaitomaa" userId="a29fff37-d1f1-483c-bb53-c5d4a306e57c" providerId="ADAL" clId="{DDE49694-1607-4C8B-BC20-416580A8323E}" dt="2022-03-16T10:48:21.061" v="451" actId="20577"/>
          <ac:spMkLst>
            <pc:docMk/>
            <pc:sldMk cId="2924698099" sldId="279"/>
            <ac:spMk id="48" creationId="{153BDB65-DB6C-45D7-B2AC-CFCD2279729A}"/>
          </ac:spMkLst>
        </pc:spChg>
      </pc:sldChg>
      <pc:sldChg chg="addSp delSp modSp add del mod modTransition">
        <pc:chgData name="Henri Vaitomaa" userId="a29fff37-d1f1-483c-bb53-c5d4a306e57c" providerId="ADAL" clId="{DDE49694-1607-4C8B-BC20-416580A8323E}" dt="2022-03-16T18:45:35.169" v="1078"/>
        <pc:sldMkLst>
          <pc:docMk/>
          <pc:sldMk cId="3294740729" sldId="280"/>
        </pc:sldMkLst>
        <pc:spChg chg="mod">
          <ac:chgData name="Henri Vaitomaa" userId="a29fff37-d1f1-483c-bb53-c5d4a306e57c" providerId="ADAL" clId="{DDE49694-1607-4C8B-BC20-416580A8323E}" dt="2022-03-16T10:49:04.982" v="468" actId="14100"/>
          <ac:spMkLst>
            <pc:docMk/>
            <pc:sldMk cId="3294740729" sldId="280"/>
            <ac:spMk id="4" creationId="{DADC9146-7E05-406E-A4D5-A99E3CAAB65B}"/>
          </ac:spMkLst>
        </pc:spChg>
        <pc:spChg chg="add mod">
          <ac:chgData name="Henri Vaitomaa" userId="a29fff37-d1f1-483c-bb53-c5d4a306e57c" providerId="ADAL" clId="{DDE49694-1607-4C8B-BC20-416580A8323E}" dt="2022-03-16T18:45:35.169" v="1078"/>
          <ac:spMkLst>
            <pc:docMk/>
            <pc:sldMk cId="3294740729" sldId="280"/>
            <ac:spMk id="24" creationId="{F0046DFE-DA98-4E3E-820B-67973718546B}"/>
          </ac:spMkLst>
        </pc:spChg>
        <pc:spChg chg="add mod">
          <ac:chgData name="Henri Vaitomaa" userId="a29fff37-d1f1-483c-bb53-c5d4a306e57c" providerId="ADAL" clId="{DDE49694-1607-4C8B-BC20-416580A8323E}" dt="2022-03-16T18:45:35.169" v="1078"/>
          <ac:spMkLst>
            <pc:docMk/>
            <pc:sldMk cId="3294740729" sldId="280"/>
            <ac:spMk id="25" creationId="{B0A605D7-368B-4BB0-B1C0-80D6CDB63FFA}"/>
          </ac:spMkLst>
        </pc:spChg>
        <pc:spChg chg="del">
          <ac:chgData name="Henri Vaitomaa" userId="a29fff37-d1f1-483c-bb53-c5d4a306e57c" providerId="ADAL" clId="{DDE49694-1607-4C8B-BC20-416580A8323E}" dt="2022-03-16T18:45:32.955" v="1076" actId="478"/>
          <ac:spMkLst>
            <pc:docMk/>
            <pc:sldMk cId="3294740729" sldId="280"/>
            <ac:spMk id="36" creationId="{9F52FCE9-4543-4BF5-A5D7-3EE421D041BC}"/>
          </ac:spMkLst>
        </pc:spChg>
        <pc:spChg chg="del">
          <ac:chgData name="Henri Vaitomaa" userId="a29fff37-d1f1-483c-bb53-c5d4a306e57c" providerId="ADAL" clId="{DDE49694-1607-4C8B-BC20-416580A8323E}" dt="2022-03-16T18:45:34.250" v="1077" actId="478"/>
          <ac:spMkLst>
            <pc:docMk/>
            <pc:sldMk cId="3294740729" sldId="280"/>
            <ac:spMk id="129" creationId="{3EEADDBE-D0A2-418B-9522-03AF35A49C09}"/>
          </ac:spMkLst>
        </pc:spChg>
      </pc:sldChg>
      <pc:sldChg chg="modSp add del mod modTransition">
        <pc:chgData name="Henri Vaitomaa" userId="a29fff37-d1f1-483c-bb53-c5d4a306e57c" providerId="ADAL" clId="{DDE49694-1607-4C8B-BC20-416580A8323E}" dt="2022-03-16T18:43:21.821" v="1038" actId="1076"/>
        <pc:sldMkLst>
          <pc:docMk/>
          <pc:sldMk cId="3722179711" sldId="281"/>
        </pc:sldMkLst>
        <pc:spChg chg="mod">
          <ac:chgData name="Henri Vaitomaa" userId="a29fff37-d1f1-483c-bb53-c5d4a306e57c" providerId="ADAL" clId="{DDE49694-1607-4C8B-BC20-416580A8323E}" dt="2022-03-16T18:43:13.732" v="1028" actId="1076"/>
          <ac:spMkLst>
            <pc:docMk/>
            <pc:sldMk cId="3722179711" sldId="281"/>
            <ac:spMk id="36" creationId="{9F52FCE9-4543-4BF5-A5D7-3EE421D041BC}"/>
          </ac:spMkLst>
        </pc:spChg>
        <pc:spChg chg="mod">
          <ac:chgData name="Henri Vaitomaa" userId="a29fff37-d1f1-483c-bb53-c5d4a306e57c" providerId="ADAL" clId="{DDE49694-1607-4C8B-BC20-416580A8323E}" dt="2022-03-16T18:43:21.821" v="1038" actId="1076"/>
          <ac:spMkLst>
            <pc:docMk/>
            <pc:sldMk cId="3722179711" sldId="281"/>
            <ac:spMk id="129" creationId="{3EEADDBE-D0A2-418B-9522-03AF35A49C09}"/>
          </ac:spMkLst>
        </pc:spChg>
      </pc:sldChg>
      <pc:sldChg chg="addSp delSp modSp add del mod modTransition delAnim">
        <pc:chgData name="Henri Vaitomaa" userId="a29fff37-d1f1-483c-bb53-c5d4a306e57c" providerId="ADAL" clId="{DDE49694-1607-4C8B-BC20-416580A8323E}" dt="2022-03-16T18:45:09.042" v="1072"/>
        <pc:sldMkLst>
          <pc:docMk/>
          <pc:sldMk cId="2591876650" sldId="282"/>
        </pc:sldMkLst>
        <pc:spChg chg="del">
          <ac:chgData name="Henri Vaitomaa" userId="a29fff37-d1f1-483c-bb53-c5d4a306e57c" providerId="ADAL" clId="{DDE49694-1607-4C8B-BC20-416580A8323E}" dt="2022-03-16T10:49:22.675" v="472" actId="478"/>
          <ac:spMkLst>
            <pc:docMk/>
            <pc:sldMk cId="2591876650" sldId="282"/>
            <ac:spMk id="4" creationId="{DADC9146-7E05-406E-A4D5-A99E3CAAB65B}"/>
          </ac:spMkLst>
        </pc:spChg>
        <pc:spChg chg="add del mod">
          <ac:chgData name="Henri Vaitomaa" userId="a29fff37-d1f1-483c-bb53-c5d4a306e57c" providerId="ADAL" clId="{DDE49694-1607-4C8B-BC20-416580A8323E}" dt="2022-03-16T10:49:24.312" v="473" actId="478"/>
          <ac:spMkLst>
            <pc:docMk/>
            <pc:sldMk cId="2591876650" sldId="282"/>
            <ac:spMk id="5" creationId="{31E3FDE1-5590-4EEF-8BB3-A9D1D6BCA474}"/>
          </ac:spMkLst>
        </pc:spChg>
        <pc:spChg chg="del">
          <ac:chgData name="Henri Vaitomaa" userId="a29fff37-d1f1-483c-bb53-c5d4a306e57c" providerId="ADAL" clId="{DDE49694-1607-4C8B-BC20-416580A8323E}" dt="2022-03-16T18:43:37.476" v="1044" actId="478"/>
          <ac:spMkLst>
            <pc:docMk/>
            <pc:sldMk cId="2591876650" sldId="282"/>
            <ac:spMk id="32" creationId="{43C676BF-636F-4024-9436-0FC54F5AD0FE}"/>
          </ac:spMkLst>
        </pc:spChg>
        <pc:spChg chg="del mod">
          <ac:chgData name="Henri Vaitomaa" userId="a29fff37-d1f1-483c-bb53-c5d4a306e57c" providerId="ADAL" clId="{DDE49694-1607-4C8B-BC20-416580A8323E}" dt="2022-03-16T18:43:35.087" v="1042" actId="478"/>
          <ac:spMkLst>
            <pc:docMk/>
            <pc:sldMk cId="2591876650" sldId="282"/>
            <ac:spMk id="36" creationId="{9F52FCE9-4543-4BF5-A5D7-3EE421D041BC}"/>
          </ac:spMkLst>
        </pc:spChg>
        <pc:spChg chg="del">
          <ac:chgData name="Henri Vaitomaa" userId="a29fff37-d1f1-483c-bb53-c5d4a306e57c" providerId="ADAL" clId="{DDE49694-1607-4C8B-BC20-416580A8323E}" dt="2022-03-16T18:43:38.827" v="1045" actId="478"/>
          <ac:spMkLst>
            <pc:docMk/>
            <pc:sldMk cId="2591876650" sldId="282"/>
            <ac:spMk id="47" creationId="{808231CC-060F-4471-A811-6607492BEE1B}"/>
          </ac:spMkLst>
        </pc:spChg>
        <pc:spChg chg="add mod">
          <ac:chgData name="Henri Vaitomaa" userId="a29fff37-d1f1-483c-bb53-c5d4a306e57c" providerId="ADAL" clId="{DDE49694-1607-4C8B-BC20-416580A8323E}" dt="2022-03-16T10:49:24.640" v="474"/>
          <ac:spMkLst>
            <pc:docMk/>
            <pc:sldMk cId="2591876650" sldId="282"/>
            <ac:spMk id="53" creationId="{4B8DA51A-3C0E-4E1B-81C3-E7D3EAD2962E}"/>
          </ac:spMkLst>
        </pc:spChg>
        <pc:spChg chg="add del mod">
          <ac:chgData name="Henri Vaitomaa" userId="a29fff37-d1f1-483c-bb53-c5d4a306e57c" providerId="ADAL" clId="{DDE49694-1607-4C8B-BC20-416580A8323E}" dt="2022-03-16T18:43:32.011" v="1040"/>
          <ac:spMkLst>
            <pc:docMk/>
            <pc:sldMk cId="2591876650" sldId="282"/>
            <ac:spMk id="54" creationId="{2DD72040-7650-438F-BC43-A5D4B6C24599}"/>
          </ac:spMkLst>
        </pc:spChg>
        <pc:spChg chg="add del mod">
          <ac:chgData name="Henri Vaitomaa" userId="a29fff37-d1f1-483c-bb53-c5d4a306e57c" providerId="ADAL" clId="{DDE49694-1607-4C8B-BC20-416580A8323E}" dt="2022-03-16T18:43:32.011" v="1040"/>
          <ac:spMkLst>
            <pc:docMk/>
            <pc:sldMk cId="2591876650" sldId="282"/>
            <ac:spMk id="55" creationId="{83CECA84-92FB-4E06-AD4F-54F520AA2C52}"/>
          </ac:spMkLst>
        </pc:spChg>
        <pc:spChg chg="add mod">
          <ac:chgData name="Henri Vaitomaa" userId="a29fff37-d1f1-483c-bb53-c5d4a306e57c" providerId="ADAL" clId="{DDE49694-1607-4C8B-BC20-416580A8323E}" dt="2022-03-16T18:43:39.903" v="1046"/>
          <ac:spMkLst>
            <pc:docMk/>
            <pc:sldMk cId="2591876650" sldId="282"/>
            <ac:spMk id="56" creationId="{B0CD8EDD-AEEC-47D6-B148-36C18C992F95}"/>
          </ac:spMkLst>
        </pc:spChg>
        <pc:spChg chg="add mod">
          <ac:chgData name="Henri Vaitomaa" userId="a29fff37-d1f1-483c-bb53-c5d4a306e57c" providerId="ADAL" clId="{DDE49694-1607-4C8B-BC20-416580A8323E}" dt="2022-03-16T18:43:39.903" v="1046"/>
          <ac:spMkLst>
            <pc:docMk/>
            <pc:sldMk cId="2591876650" sldId="282"/>
            <ac:spMk id="57" creationId="{E4746C31-919F-42A4-84EE-DD765604B005}"/>
          </ac:spMkLst>
        </pc:spChg>
        <pc:spChg chg="add mod">
          <ac:chgData name="Henri Vaitomaa" userId="a29fff37-d1f1-483c-bb53-c5d4a306e57c" providerId="ADAL" clId="{DDE49694-1607-4C8B-BC20-416580A8323E}" dt="2022-03-16T18:45:09.042" v="1072"/>
          <ac:spMkLst>
            <pc:docMk/>
            <pc:sldMk cId="2591876650" sldId="282"/>
            <ac:spMk id="58" creationId="{8EA879F6-A52D-4DE5-8DF5-1254126D66BF}"/>
          </ac:spMkLst>
        </pc:spChg>
        <pc:spChg chg="add mod">
          <ac:chgData name="Henri Vaitomaa" userId="a29fff37-d1f1-483c-bb53-c5d4a306e57c" providerId="ADAL" clId="{DDE49694-1607-4C8B-BC20-416580A8323E}" dt="2022-03-16T18:45:09.042" v="1072"/>
          <ac:spMkLst>
            <pc:docMk/>
            <pc:sldMk cId="2591876650" sldId="282"/>
            <ac:spMk id="59" creationId="{6A8E758B-E013-4265-839B-A0E221359B60}"/>
          </ac:spMkLst>
        </pc:spChg>
        <pc:spChg chg="del">
          <ac:chgData name="Henri Vaitomaa" userId="a29fff37-d1f1-483c-bb53-c5d4a306e57c" providerId="ADAL" clId="{DDE49694-1607-4C8B-BC20-416580A8323E}" dt="2022-03-16T18:43:36.180" v="1043" actId="478"/>
          <ac:spMkLst>
            <pc:docMk/>
            <pc:sldMk cId="2591876650" sldId="282"/>
            <ac:spMk id="129" creationId="{3EEADDBE-D0A2-418B-9522-03AF35A49C09}"/>
          </ac:spMkLst>
        </pc:spChg>
      </pc:sldChg>
      <pc:sldChg chg="modSp mod modTransition">
        <pc:chgData name="Henri Vaitomaa" userId="a29fff37-d1f1-483c-bb53-c5d4a306e57c" providerId="ADAL" clId="{DDE49694-1607-4C8B-BC20-416580A8323E}" dt="2022-03-17T06:43:11.381" v="1117"/>
        <pc:sldMkLst>
          <pc:docMk/>
          <pc:sldMk cId="294943277" sldId="284"/>
        </pc:sldMkLst>
        <pc:spChg chg="mod">
          <ac:chgData name="Henri Vaitomaa" userId="a29fff37-d1f1-483c-bb53-c5d4a306e57c" providerId="ADAL" clId="{DDE49694-1607-4C8B-BC20-416580A8323E}" dt="2022-03-17T06:43:11.381" v="1117"/>
          <ac:spMkLst>
            <pc:docMk/>
            <pc:sldMk cId="294943277" sldId="284"/>
            <ac:spMk id="4" creationId="{8751FF09-5A43-49FB-A132-518C66394206}"/>
          </ac:spMkLst>
        </pc:spChg>
      </pc:sldChg>
      <pc:sldChg chg="addSp delSp modSp add del mod modTransition">
        <pc:chgData name="Henri Vaitomaa" userId="a29fff37-d1f1-483c-bb53-c5d4a306e57c" providerId="ADAL" clId="{DDE49694-1607-4C8B-BC20-416580A8323E}" dt="2022-03-16T18:44:01.610" v="1056"/>
        <pc:sldMkLst>
          <pc:docMk/>
          <pc:sldMk cId="3666289257" sldId="285"/>
        </pc:sldMkLst>
        <pc:spChg chg="del">
          <ac:chgData name="Henri Vaitomaa" userId="a29fff37-d1f1-483c-bb53-c5d4a306e57c" providerId="ADAL" clId="{DDE49694-1607-4C8B-BC20-416580A8323E}" dt="2022-03-16T10:49:36.297" v="478" actId="478"/>
          <ac:spMkLst>
            <pc:docMk/>
            <pc:sldMk cId="3666289257" sldId="285"/>
            <ac:spMk id="4" creationId="{DADC9146-7E05-406E-A4D5-A99E3CAAB65B}"/>
          </ac:spMkLst>
        </pc:spChg>
        <pc:spChg chg="add del mod">
          <ac:chgData name="Henri Vaitomaa" userId="a29fff37-d1f1-483c-bb53-c5d4a306e57c" providerId="ADAL" clId="{DDE49694-1607-4C8B-BC20-416580A8323E}" dt="2022-03-16T10:49:37.507" v="479" actId="478"/>
          <ac:spMkLst>
            <pc:docMk/>
            <pc:sldMk cId="3666289257" sldId="285"/>
            <ac:spMk id="7" creationId="{13EC74A5-E533-4340-B1FD-BC962DB810EE}"/>
          </ac:spMkLst>
        </pc:spChg>
        <pc:spChg chg="del">
          <ac:chgData name="Henri Vaitomaa" userId="a29fff37-d1f1-483c-bb53-c5d4a306e57c" providerId="ADAL" clId="{DDE49694-1607-4C8B-BC20-416580A8323E}" dt="2022-03-16T18:43:59.001" v="1054" actId="478"/>
          <ac:spMkLst>
            <pc:docMk/>
            <pc:sldMk cId="3666289257" sldId="285"/>
            <ac:spMk id="36" creationId="{9F52FCE9-4543-4BF5-A5D7-3EE421D041BC}"/>
          </ac:spMkLst>
        </pc:spChg>
        <pc:spChg chg="add mod">
          <ac:chgData name="Henri Vaitomaa" userId="a29fff37-d1f1-483c-bb53-c5d4a306e57c" providerId="ADAL" clId="{DDE49694-1607-4C8B-BC20-416580A8323E}" dt="2022-03-16T10:49:38.465" v="480"/>
          <ac:spMkLst>
            <pc:docMk/>
            <pc:sldMk cId="3666289257" sldId="285"/>
            <ac:spMk id="56" creationId="{D7E8B444-C087-4C24-A225-4D080A2674DA}"/>
          </ac:spMkLst>
        </pc:spChg>
        <pc:spChg chg="add mod">
          <ac:chgData name="Henri Vaitomaa" userId="a29fff37-d1f1-483c-bb53-c5d4a306e57c" providerId="ADAL" clId="{DDE49694-1607-4C8B-BC20-416580A8323E}" dt="2022-03-16T18:44:01.610" v="1056"/>
          <ac:spMkLst>
            <pc:docMk/>
            <pc:sldMk cId="3666289257" sldId="285"/>
            <ac:spMk id="57" creationId="{E1F9A2C9-A74C-4CDD-BAFC-81B70CFD3F71}"/>
          </ac:spMkLst>
        </pc:spChg>
        <pc:spChg chg="add mod">
          <ac:chgData name="Henri Vaitomaa" userId="a29fff37-d1f1-483c-bb53-c5d4a306e57c" providerId="ADAL" clId="{DDE49694-1607-4C8B-BC20-416580A8323E}" dt="2022-03-16T18:44:01.610" v="1056"/>
          <ac:spMkLst>
            <pc:docMk/>
            <pc:sldMk cId="3666289257" sldId="285"/>
            <ac:spMk id="58" creationId="{6CF84FF6-D689-4E77-87FE-A4D662E2554D}"/>
          </ac:spMkLst>
        </pc:spChg>
        <pc:spChg chg="del">
          <ac:chgData name="Henri Vaitomaa" userId="a29fff37-d1f1-483c-bb53-c5d4a306e57c" providerId="ADAL" clId="{DDE49694-1607-4C8B-BC20-416580A8323E}" dt="2022-03-16T18:44:00.351" v="1055" actId="478"/>
          <ac:spMkLst>
            <pc:docMk/>
            <pc:sldMk cId="3666289257" sldId="285"/>
            <ac:spMk id="129" creationId="{3EEADDBE-D0A2-418B-9522-03AF35A49C09}"/>
          </ac:spMkLst>
        </pc:spChg>
      </pc:sldChg>
      <pc:sldChg chg="addSp delSp modSp add del mod modTransition">
        <pc:chgData name="Henri Vaitomaa" userId="a29fff37-d1f1-483c-bb53-c5d4a306e57c" providerId="ADAL" clId="{DDE49694-1607-4C8B-BC20-416580A8323E}" dt="2022-03-16T18:45:04.350" v="1070"/>
        <pc:sldMkLst>
          <pc:docMk/>
          <pc:sldMk cId="1537211503" sldId="286"/>
        </pc:sldMkLst>
        <pc:spChg chg="del">
          <ac:chgData name="Henri Vaitomaa" userId="a29fff37-d1f1-483c-bb53-c5d4a306e57c" providerId="ADAL" clId="{DDE49694-1607-4C8B-BC20-416580A8323E}" dt="2022-03-16T10:49:43.465" v="481" actId="478"/>
          <ac:spMkLst>
            <pc:docMk/>
            <pc:sldMk cId="1537211503" sldId="286"/>
            <ac:spMk id="4" creationId="{DADC9146-7E05-406E-A4D5-A99E3CAAB65B}"/>
          </ac:spMkLst>
        </pc:spChg>
        <pc:spChg chg="add del mod">
          <ac:chgData name="Henri Vaitomaa" userId="a29fff37-d1f1-483c-bb53-c5d4a306e57c" providerId="ADAL" clId="{DDE49694-1607-4C8B-BC20-416580A8323E}" dt="2022-03-16T10:49:45.332" v="482" actId="478"/>
          <ac:spMkLst>
            <pc:docMk/>
            <pc:sldMk cId="1537211503" sldId="286"/>
            <ac:spMk id="5" creationId="{509E939C-CF30-49E6-93AD-86BEB96A5852}"/>
          </ac:spMkLst>
        </pc:spChg>
        <pc:spChg chg="del">
          <ac:chgData name="Henri Vaitomaa" userId="a29fff37-d1f1-483c-bb53-c5d4a306e57c" providerId="ADAL" clId="{DDE49694-1607-4C8B-BC20-416580A8323E}" dt="2022-03-16T18:44:21.601" v="1060" actId="478"/>
          <ac:spMkLst>
            <pc:docMk/>
            <pc:sldMk cId="1537211503" sldId="286"/>
            <ac:spMk id="32" creationId="{43C676BF-636F-4024-9436-0FC54F5AD0FE}"/>
          </ac:spMkLst>
        </pc:spChg>
        <pc:spChg chg="del">
          <ac:chgData name="Henri Vaitomaa" userId="a29fff37-d1f1-483c-bb53-c5d4a306e57c" providerId="ADAL" clId="{DDE49694-1607-4C8B-BC20-416580A8323E}" dt="2022-03-16T18:44:16.121" v="1057" actId="478"/>
          <ac:spMkLst>
            <pc:docMk/>
            <pc:sldMk cId="1537211503" sldId="286"/>
            <ac:spMk id="36" creationId="{9F52FCE9-4543-4BF5-A5D7-3EE421D041BC}"/>
          </ac:spMkLst>
        </pc:spChg>
        <pc:spChg chg="del">
          <ac:chgData name="Henri Vaitomaa" userId="a29fff37-d1f1-483c-bb53-c5d4a306e57c" providerId="ADAL" clId="{DDE49694-1607-4C8B-BC20-416580A8323E}" dt="2022-03-16T18:44:22.904" v="1061" actId="478"/>
          <ac:spMkLst>
            <pc:docMk/>
            <pc:sldMk cId="1537211503" sldId="286"/>
            <ac:spMk id="47" creationId="{808231CC-060F-4471-A811-6607492BEE1B}"/>
          </ac:spMkLst>
        </pc:spChg>
        <pc:spChg chg="add mod">
          <ac:chgData name="Henri Vaitomaa" userId="a29fff37-d1f1-483c-bb53-c5d4a306e57c" providerId="ADAL" clId="{DDE49694-1607-4C8B-BC20-416580A8323E}" dt="2022-03-16T10:49:46.673" v="483"/>
          <ac:spMkLst>
            <pc:docMk/>
            <pc:sldMk cId="1537211503" sldId="286"/>
            <ac:spMk id="57" creationId="{7B37E3A3-AFDB-466C-8A28-0472CE49E533}"/>
          </ac:spMkLst>
        </pc:spChg>
        <pc:spChg chg="add mod">
          <ac:chgData name="Henri Vaitomaa" userId="a29fff37-d1f1-483c-bb53-c5d4a306e57c" providerId="ADAL" clId="{DDE49694-1607-4C8B-BC20-416580A8323E}" dt="2022-03-16T18:44:18.420" v="1059"/>
          <ac:spMkLst>
            <pc:docMk/>
            <pc:sldMk cId="1537211503" sldId="286"/>
            <ac:spMk id="58" creationId="{CA94036F-C8ED-463A-98D5-A42E60E136EF}"/>
          </ac:spMkLst>
        </pc:spChg>
        <pc:spChg chg="add mod">
          <ac:chgData name="Henri Vaitomaa" userId="a29fff37-d1f1-483c-bb53-c5d4a306e57c" providerId="ADAL" clId="{DDE49694-1607-4C8B-BC20-416580A8323E}" dt="2022-03-16T18:44:18.420" v="1059"/>
          <ac:spMkLst>
            <pc:docMk/>
            <pc:sldMk cId="1537211503" sldId="286"/>
            <ac:spMk id="59" creationId="{87D080BA-F2B6-44AD-A564-13543D110226}"/>
          </ac:spMkLst>
        </pc:spChg>
        <pc:spChg chg="add mod">
          <ac:chgData name="Henri Vaitomaa" userId="a29fff37-d1f1-483c-bb53-c5d4a306e57c" providerId="ADAL" clId="{DDE49694-1607-4C8B-BC20-416580A8323E}" dt="2022-03-16T18:45:04.350" v="1070"/>
          <ac:spMkLst>
            <pc:docMk/>
            <pc:sldMk cId="1537211503" sldId="286"/>
            <ac:spMk id="60" creationId="{2B75DD4A-348C-4F53-BCAB-CDBC2701B197}"/>
          </ac:spMkLst>
        </pc:spChg>
        <pc:spChg chg="add mod">
          <ac:chgData name="Henri Vaitomaa" userId="a29fff37-d1f1-483c-bb53-c5d4a306e57c" providerId="ADAL" clId="{DDE49694-1607-4C8B-BC20-416580A8323E}" dt="2022-03-16T18:45:04.350" v="1070"/>
          <ac:spMkLst>
            <pc:docMk/>
            <pc:sldMk cId="1537211503" sldId="286"/>
            <ac:spMk id="61" creationId="{8E14A965-8057-4ADC-9697-81592C539745}"/>
          </ac:spMkLst>
        </pc:spChg>
        <pc:spChg chg="del">
          <ac:chgData name="Henri Vaitomaa" userId="a29fff37-d1f1-483c-bb53-c5d4a306e57c" providerId="ADAL" clId="{DDE49694-1607-4C8B-BC20-416580A8323E}" dt="2022-03-16T18:44:17.343" v="1058" actId="478"/>
          <ac:spMkLst>
            <pc:docMk/>
            <pc:sldMk cId="1537211503" sldId="286"/>
            <ac:spMk id="129" creationId="{3EEADDBE-D0A2-418B-9522-03AF35A49C09}"/>
          </ac:spMkLst>
        </pc:spChg>
      </pc:sldChg>
      <pc:sldChg chg="addSp delSp modSp add del mod modTransition">
        <pc:chgData name="Henri Vaitomaa" userId="a29fff37-d1f1-483c-bb53-c5d4a306e57c" providerId="ADAL" clId="{DDE49694-1607-4C8B-BC20-416580A8323E}" dt="2022-03-16T18:44:57.184" v="1069" actId="1076"/>
        <pc:sldMkLst>
          <pc:docMk/>
          <pc:sldMk cId="1734700453" sldId="287"/>
        </pc:sldMkLst>
        <pc:spChg chg="del">
          <ac:chgData name="Henri Vaitomaa" userId="a29fff37-d1f1-483c-bb53-c5d4a306e57c" providerId="ADAL" clId="{DDE49694-1607-4C8B-BC20-416580A8323E}" dt="2022-03-16T10:49:51.672" v="484" actId="478"/>
          <ac:spMkLst>
            <pc:docMk/>
            <pc:sldMk cId="1734700453" sldId="287"/>
            <ac:spMk id="4" creationId="{DADC9146-7E05-406E-A4D5-A99E3CAAB65B}"/>
          </ac:spMkLst>
        </pc:spChg>
        <pc:spChg chg="add del mod">
          <ac:chgData name="Henri Vaitomaa" userId="a29fff37-d1f1-483c-bb53-c5d4a306e57c" providerId="ADAL" clId="{DDE49694-1607-4C8B-BC20-416580A8323E}" dt="2022-03-16T10:49:53.257" v="485" actId="478"/>
          <ac:spMkLst>
            <pc:docMk/>
            <pc:sldMk cId="1734700453" sldId="287"/>
            <ac:spMk id="5" creationId="{A1DF5F81-5A5B-4136-B160-C7F1816EC165}"/>
          </ac:spMkLst>
        </pc:spChg>
        <pc:spChg chg="del">
          <ac:chgData name="Henri Vaitomaa" userId="a29fff37-d1f1-483c-bb53-c5d4a306e57c" providerId="ADAL" clId="{DDE49694-1607-4C8B-BC20-416580A8323E}" dt="2022-03-16T18:44:29.934" v="1065" actId="478"/>
          <ac:spMkLst>
            <pc:docMk/>
            <pc:sldMk cId="1734700453" sldId="287"/>
            <ac:spMk id="32" creationId="{43C676BF-636F-4024-9436-0FC54F5AD0FE}"/>
          </ac:spMkLst>
        </pc:spChg>
        <pc:spChg chg="del">
          <ac:chgData name="Henri Vaitomaa" userId="a29fff37-d1f1-483c-bb53-c5d4a306e57c" providerId="ADAL" clId="{DDE49694-1607-4C8B-BC20-416580A8323E}" dt="2022-03-16T18:44:26.913" v="1062" actId="478"/>
          <ac:spMkLst>
            <pc:docMk/>
            <pc:sldMk cId="1734700453" sldId="287"/>
            <ac:spMk id="36" creationId="{9F52FCE9-4543-4BF5-A5D7-3EE421D041BC}"/>
          </ac:spMkLst>
        </pc:spChg>
        <pc:spChg chg="del">
          <ac:chgData name="Henri Vaitomaa" userId="a29fff37-d1f1-483c-bb53-c5d4a306e57c" providerId="ADAL" clId="{DDE49694-1607-4C8B-BC20-416580A8323E}" dt="2022-03-16T18:44:31.109" v="1066" actId="478"/>
          <ac:spMkLst>
            <pc:docMk/>
            <pc:sldMk cId="1734700453" sldId="287"/>
            <ac:spMk id="47" creationId="{808231CC-060F-4471-A811-6607492BEE1B}"/>
          </ac:spMkLst>
        </pc:spChg>
        <pc:spChg chg="add mod">
          <ac:chgData name="Henri Vaitomaa" userId="a29fff37-d1f1-483c-bb53-c5d4a306e57c" providerId="ADAL" clId="{DDE49694-1607-4C8B-BC20-416580A8323E}" dt="2022-03-16T10:49:54.510" v="486"/>
          <ac:spMkLst>
            <pc:docMk/>
            <pc:sldMk cId="1734700453" sldId="287"/>
            <ac:spMk id="57" creationId="{94196CF7-E59C-461C-BA77-B98120E12CC5}"/>
          </ac:spMkLst>
        </pc:spChg>
        <pc:spChg chg="add mod">
          <ac:chgData name="Henri Vaitomaa" userId="a29fff37-d1f1-483c-bb53-c5d4a306e57c" providerId="ADAL" clId="{DDE49694-1607-4C8B-BC20-416580A8323E}" dt="2022-03-16T18:44:32.088" v="1067"/>
          <ac:spMkLst>
            <pc:docMk/>
            <pc:sldMk cId="1734700453" sldId="287"/>
            <ac:spMk id="58" creationId="{1178FCAE-8AD3-4818-AD0B-B26CD7D671D3}"/>
          </ac:spMkLst>
        </pc:spChg>
        <pc:spChg chg="add mod">
          <ac:chgData name="Henri Vaitomaa" userId="a29fff37-d1f1-483c-bb53-c5d4a306e57c" providerId="ADAL" clId="{DDE49694-1607-4C8B-BC20-416580A8323E}" dt="2022-03-16T18:44:32.088" v="1067"/>
          <ac:spMkLst>
            <pc:docMk/>
            <pc:sldMk cId="1734700453" sldId="287"/>
            <ac:spMk id="59" creationId="{14D8A956-454F-49EF-974A-68339DB7A7BA}"/>
          </ac:spMkLst>
        </pc:spChg>
        <pc:spChg chg="add mod">
          <ac:chgData name="Henri Vaitomaa" userId="a29fff37-d1f1-483c-bb53-c5d4a306e57c" providerId="ADAL" clId="{DDE49694-1607-4C8B-BC20-416580A8323E}" dt="2022-03-16T18:44:57.184" v="1069" actId="1076"/>
          <ac:spMkLst>
            <pc:docMk/>
            <pc:sldMk cId="1734700453" sldId="287"/>
            <ac:spMk id="60" creationId="{121DFD75-63DE-4780-9F6A-EB2926B7E2A7}"/>
          </ac:spMkLst>
        </pc:spChg>
        <pc:spChg chg="add mod">
          <ac:chgData name="Henri Vaitomaa" userId="a29fff37-d1f1-483c-bb53-c5d4a306e57c" providerId="ADAL" clId="{DDE49694-1607-4C8B-BC20-416580A8323E}" dt="2022-03-16T18:44:57.184" v="1069" actId="1076"/>
          <ac:spMkLst>
            <pc:docMk/>
            <pc:sldMk cId="1734700453" sldId="287"/>
            <ac:spMk id="61" creationId="{8DB25C78-2DF3-424A-B06E-727EF302DE8E}"/>
          </ac:spMkLst>
        </pc:spChg>
        <pc:spChg chg="del mod">
          <ac:chgData name="Henri Vaitomaa" userId="a29fff37-d1f1-483c-bb53-c5d4a306e57c" providerId="ADAL" clId="{DDE49694-1607-4C8B-BC20-416580A8323E}" dt="2022-03-16T18:44:28.589" v="1064" actId="478"/>
          <ac:spMkLst>
            <pc:docMk/>
            <pc:sldMk cId="1734700453" sldId="287"/>
            <ac:spMk id="129" creationId="{3EEADDBE-D0A2-418B-9522-03AF35A49C09}"/>
          </ac:spMkLst>
        </pc:spChg>
      </pc:sldChg>
      <pc:sldChg chg="modTransition">
        <pc:chgData name="Henri Vaitomaa" userId="a29fff37-d1f1-483c-bb53-c5d4a306e57c" providerId="ADAL" clId="{DDE49694-1607-4C8B-BC20-416580A8323E}" dt="2022-03-16T13:16:59.658" v="814"/>
        <pc:sldMkLst>
          <pc:docMk/>
          <pc:sldMk cId="4019489204" sldId="311"/>
        </pc:sldMkLst>
      </pc:sldChg>
      <pc:sldChg chg="modTransition">
        <pc:chgData name="Henri Vaitomaa" userId="a29fff37-d1f1-483c-bb53-c5d4a306e57c" providerId="ADAL" clId="{DDE49694-1607-4C8B-BC20-416580A8323E}" dt="2022-03-16T13:16:59.658" v="814"/>
        <pc:sldMkLst>
          <pc:docMk/>
          <pc:sldMk cId="3829191037" sldId="312"/>
        </pc:sldMkLst>
      </pc:sldChg>
      <pc:sldChg chg="modSp add del mod modTransition">
        <pc:chgData name="Henri Vaitomaa" userId="a29fff37-d1f1-483c-bb53-c5d4a306e57c" providerId="ADAL" clId="{DDE49694-1607-4C8B-BC20-416580A8323E}" dt="2022-03-16T13:16:59.658" v="814"/>
        <pc:sldMkLst>
          <pc:docMk/>
          <pc:sldMk cId="2641793637" sldId="313"/>
        </pc:sldMkLst>
        <pc:spChg chg="mod">
          <ac:chgData name="Henri Vaitomaa" userId="a29fff37-d1f1-483c-bb53-c5d4a306e57c" providerId="ADAL" clId="{DDE49694-1607-4C8B-BC20-416580A8323E}" dt="2022-03-11T13:46:46.786" v="104" actId="20577"/>
          <ac:spMkLst>
            <pc:docMk/>
            <pc:sldMk cId="2641793637" sldId="313"/>
            <ac:spMk id="2" creationId="{C2DF7664-D733-48DF-B396-CC0D8A42FEA5}"/>
          </ac:spMkLst>
        </pc:spChg>
      </pc:sldChg>
      <pc:sldChg chg="add del modTransition">
        <pc:chgData name="Henri Vaitomaa" userId="a29fff37-d1f1-483c-bb53-c5d4a306e57c" providerId="ADAL" clId="{DDE49694-1607-4C8B-BC20-416580A8323E}" dt="2022-03-16T13:16:59.658" v="814"/>
        <pc:sldMkLst>
          <pc:docMk/>
          <pc:sldMk cId="8325066" sldId="316"/>
        </pc:sldMkLst>
      </pc:sldChg>
      <pc:sldChg chg="add del modTransition">
        <pc:chgData name="Henri Vaitomaa" userId="a29fff37-d1f1-483c-bb53-c5d4a306e57c" providerId="ADAL" clId="{DDE49694-1607-4C8B-BC20-416580A8323E}" dt="2022-03-16T13:16:59.658" v="814"/>
        <pc:sldMkLst>
          <pc:docMk/>
          <pc:sldMk cId="551319651" sldId="318"/>
        </pc:sldMkLst>
      </pc:sldChg>
      <pc:sldChg chg="add del modTransition">
        <pc:chgData name="Henri Vaitomaa" userId="a29fff37-d1f1-483c-bb53-c5d4a306e57c" providerId="ADAL" clId="{DDE49694-1607-4C8B-BC20-416580A8323E}" dt="2022-03-16T13:16:59.658" v="814"/>
        <pc:sldMkLst>
          <pc:docMk/>
          <pc:sldMk cId="191680267" sldId="319"/>
        </pc:sldMkLst>
      </pc:sldChg>
      <pc:sldChg chg="add del modTransition">
        <pc:chgData name="Henri Vaitomaa" userId="a29fff37-d1f1-483c-bb53-c5d4a306e57c" providerId="ADAL" clId="{DDE49694-1607-4C8B-BC20-416580A8323E}" dt="2022-03-16T13:16:59.658" v="814"/>
        <pc:sldMkLst>
          <pc:docMk/>
          <pc:sldMk cId="69151261" sldId="321"/>
        </pc:sldMkLst>
      </pc:sldChg>
      <pc:sldChg chg="add del modTransition">
        <pc:chgData name="Henri Vaitomaa" userId="a29fff37-d1f1-483c-bb53-c5d4a306e57c" providerId="ADAL" clId="{DDE49694-1607-4C8B-BC20-416580A8323E}" dt="2022-03-16T13:16:59.658" v="814"/>
        <pc:sldMkLst>
          <pc:docMk/>
          <pc:sldMk cId="1153137442" sldId="322"/>
        </pc:sldMkLst>
      </pc:sldChg>
      <pc:sldChg chg="modTransition">
        <pc:chgData name="Henri Vaitomaa" userId="a29fff37-d1f1-483c-bb53-c5d4a306e57c" providerId="ADAL" clId="{DDE49694-1607-4C8B-BC20-416580A8323E}" dt="2022-03-16T13:16:59.658" v="814"/>
        <pc:sldMkLst>
          <pc:docMk/>
          <pc:sldMk cId="3017532246" sldId="328"/>
        </pc:sldMkLst>
      </pc:sldChg>
      <pc:sldChg chg="modTransition">
        <pc:chgData name="Henri Vaitomaa" userId="a29fff37-d1f1-483c-bb53-c5d4a306e57c" providerId="ADAL" clId="{DDE49694-1607-4C8B-BC20-416580A8323E}" dt="2022-03-16T13:16:59.658" v="814"/>
        <pc:sldMkLst>
          <pc:docMk/>
          <pc:sldMk cId="3821281750" sldId="329"/>
        </pc:sldMkLst>
      </pc:sldChg>
      <pc:sldChg chg="modTransition">
        <pc:chgData name="Henri Vaitomaa" userId="a29fff37-d1f1-483c-bb53-c5d4a306e57c" providerId="ADAL" clId="{DDE49694-1607-4C8B-BC20-416580A8323E}" dt="2022-03-16T13:16:59.658" v="814"/>
        <pc:sldMkLst>
          <pc:docMk/>
          <pc:sldMk cId="1372023935" sldId="1093"/>
        </pc:sldMkLst>
      </pc:sldChg>
      <pc:sldChg chg="modTransition">
        <pc:chgData name="Henri Vaitomaa" userId="a29fff37-d1f1-483c-bb53-c5d4a306e57c" providerId="ADAL" clId="{DDE49694-1607-4C8B-BC20-416580A8323E}" dt="2022-03-16T13:16:59.658" v="814"/>
        <pc:sldMkLst>
          <pc:docMk/>
          <pc:sldMk cId="1959599605" sldId="1094"/>
        </pc:sldMkLst>
      </pc:sldChg>
      <pc:sldChg chg="modTransition">
        <pc:chgData name="Henri Vaitomaa" userId="a29fff37-d1f1-483c-bb53-c5d4a306e57c" providerId="ADAL" clId="{DDE49694-1607-4C8B-BC20-416580A8323E}" dt="2022-03-16T13:16:59.658" v="814"/>
        <pc:sldMkLst>
          <pc:docMk/>
          <pc:sldMk cId="634472258" sldId="1100"/>
        </pc:sldMkLst>
      </pc:sldChg>
      <pc:sldChg chg="modTransition">
        <pc:chgData name="Henri Vaitomaa" userId="a29fff37-d1f1-483c-bb53-c5d4a306e57c" providerId="ADAL" clId="{DDE49694-1607-4C8B-BC20-416580A8323E}" dt="2022-03-16T13:16:59.658" v="814"/>
        <pc:sldMkLst>
          <pc:docMk/>
          <pc:sldMk cId="118638735" sldId="1104"/>
        </pc:sldMkLst>
      </pc:sldChg>
      <pc:sldChg chg="modTransition">
        <pc:chgData name="Henri Vaitomaa" userId="a29fff37-d1f1-483c-bb53-c5d4a306e57c" providerId="ADAL" clId="{DDE49694-1607-4C8B-BC20-416580A8323E}" dt="2022-03-16T13:16:59.658" v="814"/>
        <pc:sldMkLst>
          <pc:docMk/>
          <pc:sldMk cId="1861173631" sldId="1107"/>
        </pc:sldMkLst>
      </pc:sldChg>
      <pc:sldChg chg="modTransition">
        <pc:chgData name="Henri Vaitomaa" userId="a29fff37-d1f1-483c-bb53-c5d4a306e57c" providerId="ADAL" clId="{DDE49694-1607-4C8B-BC20-416580A8323E}" dt="2022-03-16T13:16:59.658" v="814"/>
        <pc:sldMkLst>
          <pc:docMk/>
          <pc:sldMk cId="2603062486" sldId="1109"/>
        </pc:sldMkLst>
      </pc:sldChg>
      <pc:sldChg chg="modTransition">
        <pc:chgData name="Henri Vaitomaa" userId="a29fff37-d1f1-483c-bb53-c5d4a306e57c" providerId="ADAL" clId="{DDE49694-1607-4C8B-BC20-416580A8323E}" dt="2022-03-16T13:16:59.658" v="814"/>
        <pc:sldMkLst>
          <pc:docMk/>
          <pc:sldMk cId="1888712612" sldId="1110"/>
        </pc:sldMkLst>
      </pc:sldChg>
      <pc:sldChg chg="modTransition">
        <pc:chgData name="Henri Vaitomaa" userId="a29fff37-d1f1-483c-bb53-c5d4a306e57c" providerId="ADAL" clId="{DDE49694-1607-4C8B-BC20-416580A8323E}" dt="2022-03-16T13:16:59.658" v="814"/>
        <pc:sldMkLst>
          <pc:docMk/>
          <pc:sldMk cId="3453098144" sldId="1111"/>
        </pc:sldMkLst>
      </pc:sldChg>
      <pc:sldChg chg="modTransition">
        <pc:chgData name="Henri Vaitomaa" userId="a29fff37-d1f1-483c-bb53-c5d4a306e57c" providerId="ADAL" clId="{DDE49694-1607-4C8B-BC20-416580A8323E}" dt="2022-03-16T13:16:59.658" v="814"/>
        <pc:sldMkLst>
          <pc:docMk/>
          <pc:sldMk cId="1411510666" sldId="1112"/>
        </pc:sldMkLst>
      </pc:sldChg>
      <pc:sldChg chg="modSp add del mod modTransition">
        <pc:chgData name="Henri Vaitomaa" userId="a29fff37-d1f1-483c-bb53-c5d4a306e57c" providerId="ADAL" clId="{DDE49694-1607-4C8B-BC20-416580A8323E}" dt="2022-03-16T13:16:59.658" v="814"/>
        <pc:sldMkLst>
          <pc:docMk/>
          <pc:sldMk cId="4243958601" sldId="1113"/>
        </pc:sldMkLst>
        <pc:spChg chg="mod">
          <ac:chgData name="Henri Vaitomaa" userId="a29fff37-d1f1-483c-bb53-c5d4a306e57c" providerId="ADAL" clId="{DDE49694-1607-4C8B-BC20-416580A8323E}" dt="2022-03-11T13:02:47.282" v="36" actId="20577"/>
          <ac:spMkLst>
            <pc:docMk/>
            <pc:sldMk cId="4243958601" sldId="1113"/>
            <ac:spMk id="3" creationId="{00000000-0000-0000-0000-000000000000}"/>
          </ac:spMkLst>
        </pc:spChg>
      </pc:sldChg>
      <pc:sldChg chg="addSp delSp modSp add del mod modTransition">
        <pc:chgData name="Henri Vaitomaa" userId="a29fff37-d1f1-483c-bb53-c5d4a306e57c" providerId="ADAL" clId="{DDE49694-1607-4C8B-BC20-416580A8323E}" dt="2022-03-16T18:45:07.129" v="1071"/>
        <pc:sldMkLst>
          <pc:docMk/>
          <pc:sldMk cId="2240041745" sldId="1114"/>
        </pc:sldMkLst>
        <pc:spChg chg="del">
          <ac:chgData name="Henri Vaitomaa" userId="a29fff37-d1f1-483c-bb53-c5d4a306e57c" providerId="ADAL" clId="{DDE49694-1607-4C8B-BC20-416580A8323E}" dt="2022-03-16T10:49:28.184" v="475" actId="478"/>
          <ac:spMkLst>
            <pc:docMk/>
            <pc:sldMk cId="2240041745" sldId="1114"/>
            <ac:spMk id="4" creationId="{DADC9146-7E05-406E-A4D5-A99E3CAAB65B}"/>
          </ac:spMkLst>
        </pc:spChg>
        <pc:spChg chg="add del mod">
          <ac:chgData name="Henri Vaitomaa" userId="a29fff37-d1f1-483c-bb53-c5d4a306e57c" providerId="ADAL" clId="{DDE49694-1607-4C8B-BC20-416580A8323E}" dt="2022-03-16T10:49:29.613" v="476" actId="478"/>
          <ac:spMkLst>
            <pc:docMk/>
            <pc:sldMk cId="2240041745" sldId="1114"/>
            <ac:spMk id="5" creationId="{D9589896-2760-4C4B-895E-6826B79E4E5C}"/>
          </ac:spMkLst>
        </pc:spChg>
        <pc:spChg chg="del">
          <ac:chgData name="Henri Vaitomaa" userId="a29fff37-d1f1-483c-bb53-c5d4a306e57c" providerId="ADAL" clId="{DDE49694-1607-4C8B-BC20-416580A8323E}" dt="2022-03-16T18:43:52.902" v="1051" actId="478"/>
          <ac:spMkLst>
            <pc:docMk/>
            <pc:sldMk cId="2240041745" sldId="1114"/>
            <ac:spMk id="32" creationId="{43C676BF-636F-4024-9436-0FC54F5AD0FE}"/>
          </ac:spMkLst>
        </pc:spChg>
        <pc:spChg chg="del">
          <ac:chgData name="Henri Vaitomaa" userId="a29fff37-d1f1-483c-bb53-c5d4a306e57c" providerId="ADAL" clId="{DDE49694-1607-4C8B-BC20-416580A8323E}" dt="2022-03-16T18:43:49.620" v="1048" actId="478"/>
          <ac:spMkLst>
            <pc:docMk/>
            <pc:sldMk cId="2240041745" sldId="1114"/>
            <ac:spMk id="36" creationId="{9F52FCE9-4543-4BF5-A5D7-3EE421D041BC}"/>
          </ac:spMkLst>
        </pc:spChg>
        <pc:spChg chg="del">
          <ac:chgData name="Henri Vaitomaa" userId="a29fff37-d1f1-483c-bb53-c5d4a306e57c" providerId="ADAL" clId="{DDE49694-1607-4C8B-BC20-416580A8323E}" dt="2022-03-16T18:43:54.140" v="1052" actId="478"/>
          <ac:spMkLst>
            <pc:docMk/>
            <pc:sldMk cId="2240041745" sldId="1114"/>
            <ac:spMk id="47" creationId="{808231CC-060F-4471-A811-6607492BEE1B}"/>
          </ac:spMkLst>
        </pc:spChg>
        <pc:spChg chg="add mod">
          <ac:chgData name="Henri Vaitomaa" userId="a29fff37-d1f1-483c-bb53-c5d4a306e57c" providerId="ADAL" clId="{DDE49694-1607-4C8B-BC20-416580A8323E}" dt="2022-03-16T10:49:30.615" v="477"/>
          <ac:spMkLst>
            <pc:docMk/>
            <pc:sldMk cId="2240041745" sldId="1114"/>
            <ac:spMk id="55" creationId="{AA7407A3-AE7C-427E-ACB4-FEE995910C64}"/>
          </ac:spMkLst>
        </pc:spChg>
        <pc:spChg chg="add mod">
          <ac:chgData name="Henri Vaitomaa" userId="a29fff37-d1f1-483c-bb53-c5d4a306e57c" providerId="ADAL" clId="{DDE49694-1607-4C8B-BC20-416580A8323E}" dt="2022-03-16T18:43:55.457" v="1053"/>
          <ac:spMkLst>
            <pc:docMk/>
            <pc:sldMk cId="2240041745" sldId="1114"/>
            <ac:spMk id="57" creationId="{4B6F8B7A-7131-4E54-986B-E0E34C7E75A5}"/>
          </ac:spMkLst>
        </pc:spChg>
        <pc:spChg chg="add mod">
          <ac:chgData name="Henri Vaitomaa" userId="a29fff37-d1f1-483c-bb53-c5d4a306e57c" providerId="ADAL" clId="{DDE49694-1607-4C8B-BC20-416580A8323E}" dt="2022-03-16T18:43:55.457" v="1053"/>
          <ac:spMkLst>
            <pc:docMk/>
            <pc:sldMk cId="2240041745" sldId="1114"/>
            <ac:spMk id="58" creationId="{332D790F-ED3C-43AE-BE63-4FF05BD405A9}"/>
          </ac:spMkLst>
        </pc:spChg>
        <pc:spChg chg="add mod">
          <ac:chgData name="Henri Vaitomaa" userId="a29fff37-d1f1-483c-bb53-c5d4a306e57c" providerId="ADAL" clId="{DDE49694-1607-4C8B-BC20-416580A8323E}" dt="2022-03-16T18:45:07.129" v="1071"/>
          <ac:spMkLst>
            <pc:docMk/>
            <pc:sldMk cId="2240041745" sldId="1114"/>
            <ac:spMk id="59" creationId="{A770CC16-D080-4C71-B7AA-607BE06E7A37}"/>
          </ac:spMkLst>
        </pc:spChg>
        <pc:spChg chg="add mod">
          <ac:chgData name="Henri Vaitomaa" userId="a29fff37-d1f1-483c-bb53-c5d4a306e57c" providerId="ADAL" clId="{DDE49694-1607-4C8B-BC20-416580A8323E}" dt="2022-03-16T18:45:07.129" v="1071"/>
          <ac:spMkLst>
            <pc:docMk/>
            <pc:sldMk cId="2240041745" sldId="1114"/>
            <ac:spMk id="60" creationId="{0BEE650C-610D-4E7F-875A-D8BEB70A27B8}"/>
          </ac:spMkLst>
        </pc:spChg>
        <pc:spChg chg="del mod">
          <ac:chgData name="Henri Vaitomaa" userId="a29fff37-d1f1-483c-bb53-c5d4a306e57c" providerId="ADAL" clId="{DDE49694-1607-4C8B-BC20-416580A8323E}" dt="2022-03-16T18:43:51.687" v="1050" actId="478"/>
          <ac:spMkLst>
            <pc:docMk/>
            <pc:sldMk cId="2240041745" sldId="1114"/>
            <ac:spMk id="129" creationId="{3EEADDBE-D0A2-418B-9522-03AF35A49C09}"/>
          </ac:spMkLst>
        </pc:spChg>
      </pc:sldChg>
      <pc:sldChg chg="add del modTransition">
        <pc:chgData name="Henri Vaitomaa" userId="a29fff37-d1f1-483c-bb53-c5d4a306e57c" providerId="ADAL" clId="{DDE49694-1607-4C8B-BC20-416580A8323E}" dt="2022-03-16T13:16:59.658" v="814"/>
        <pc:sldMkLst>
          <pc:docMk/>
          <pc:sldMk cId="105804553" sldId="1115"/>
        </pc:sldMkLst>
      </pc:sldChg>
      <pc:sldChg chg="addSp delSp modSp mod modTransition">
        <pc:chgData name="Henri Vaitomaa" userId="a29fff37-d1f1-483c-bb53-c5d4a306e57c" providerId="ADAL" clId="{DDE49694-1607-4C8B-BC20-416580A8323E}" dt="2022-03-17T07:31:13.863" v="1151" actId="20577"/>
        <pc:sldMkLst>
          <pc:docMk/>
          <pc:sldMk cId="1188359462" sldId="1117"/>
        </pc:sldMkLst>
        <pc:spChg chg="del">
          <ac:chgData name="Henri Vaitomaa" userId="a29fff37-d1f1-483c-bb53-c5d4a306e57c" providerId="ADAL" clId="{DDE49694-1607-4C8B-BC20-416580A8323E}" dt="2022-03-17T07:31:02.053" v="1118"/>
          <ac:spMkLst>
            <pc:docMk/>
            <pc:sldMk cId="1188359462" sldId="1117"/>
            <ac:spMk id="3" creationId="{BE5D507C-2C9D-48E4-ADEA-FF43920697EF}"/>
          </ac:spMkLst>
        </pc:spChg>
        <pc:spChg chg="add mod">
          <ac:chgData name="Henri Vaitomaa" userId="a29fff37-d1f1-483c-bb53-c5d4a306e57c" providerId="ADAL" clId="{DDE49694-1607-4C8B-BC20-416580A8323E}" dt="2022-03-17T07:31:13.863" v="1151" actId="20577"/>
          <ac:spMkLst>
            <pc:docMk/>
            <pc:sldMk cId="1188359462" sldId="1117"/>
            <ac:spMk id="4" creationId="{B21E60F8-9116-4834-B9F2-40436A7D3577}"/>
          </ac:spMkLst>
        </pc:spChg>
      </pc:sldChg>
      <pc:sldChg chg="modTransition">
        <pc:chgData name="Henri Vaitomaa" userId="a29fff37-d1f1-483c-bb53-c5d4a306e57c" providerId="ADAL" clId="{DDE49694-1607-4C8B-BC20-416580A8323E}" dt="2022-03-16T13:16:59.658" v="814"/>
        <pc:sldMkLst>
          <pc:docMk/>
          <pc:sldMk cId="2450844844" sldId="1118"/>
        </pc:sldMkLst>
      </pc:sldChg>
      <pc:sldChg chg="addSp modSp new mod modTransition">
        <pc:chgData name="Henri Vaitomaa" userId="a29fff37-d1f1-483c-bb53-c5d4a306e57c" providerId="ADAL" clId="{DDE49694-1607-4C8B-BC20-416580A8323E}" dt="2022-03-17T07:35:24.285" v="1194" actId="20577"/>
        <pc:sldMkLst>
          <pc:docMk/>
          <pc:sldMk cId="2946343695" sldId="1119"/>
        </pc:sldMkLst>
        <pc:spChg chg="mod">
          <ac:chgData name="Henri Vaitomaa" userId="a29fff37-d1f1-483c-bb53-c5d4a306e57c" providerId="ADAL" clId="{DDE49694-1607-4C8B-BC20-416580A8323E}" dt="2022-03-16T10:29:05.487" v="297" actId="20577"/>
          <ac:spMkLst>
            <pc:docMk/>
            <pc:sldMk cId="2946343695" sldId="1119"/>
            <ac:spMk id="2" creationId="{93FEB094-836E-48F0-AB6B-05EE139F4FB0}"/>
          </ac:spMkLst>
        </pc:spChg>
        <pc:spChg chg="mod">
          <ac:chgData name="Henri Vaitomaa" userId="a29fff37-d1f1-483c-bb53-c5d4a306e57c" providerId="ADAL" clId="{DDE49694-1607-4C8B-BC20-416580A8323E}" dt="2022-03-16T10:28:17.520" v="292" actId="20577"/>
          <ac:spMkLst>
            <pc:docMk/>
            <pc:sldMk cId="2946343695" sldId="1119"/>
            <ac:spMk id="4" creationId="{F432EAF9-BFA5-4F02-86DF-867CE9941ACB}"/>
          </ac:spMkLst>
        </pc:spChg>
        <pc:graphicFrameChg chg="add mod modGraphic">
          <ac:chgData name="Henri Vaitomaa" userId="a29fff37-d1f1-483c-bb53-c5d4a306e57c" providerId="ADAL" clId="{DDE49694-1607-4C8B-BC20-416580A8323E}" dt="2022-03-17T07:35:24.285" v="1194" actId="20577"/>
          <ac:graphicFrameMkLst>
            <pc:docMk/>
            <pc:sldMk cId="2946343695" sldId="1119"/>
            <ac:graphicFrameMk id="5" creationId="{6EDB95A7-C67A-41A8-AA7D-03A45124DC61}"/>
          </ac:graphicFrameMkLst>
        </pc:graphicFrameChg>
      </pc:sldChg>
      <pc:sldChg chg="new del">
        <pc:chgData name="Henri Vaitomaa" userId="a29fff37-d1f1-483c-bb53-c5d4a306e57c" providerId="ADAL" clId="{DDE49694-1607-4C8B-BC20-416580A8323E}" dt="2022-03-16T10:50:16.296" v="489" actId="47"/>
        <pc:sldMkLst>
          <pc:docMk/>
          <pc:sldMk cId="1696019150" sldId="1120"/>
        </pc:sldMkLst>
      </pc:sldChg>
      <pc:sldChg chg="addSp delSp modSp add del mod">
        <pc:chgData name="Henri Vaitomaa" userId="a29fff37-d1f1-483c-bb53-c5d4a306e57c" providerId="ADAL" clId="{DDE49694-1607-4C8B-BC20-416580A8323E}" dt="2022-03-16T13:10:55.962" v="812" actId="2696"/>
        <pc:sldMkLst>
          <pc:docMk/>
          <pc:sldMk cId="3104314097" sldId="1121"/>
        </pc:sldMkLst>
        <pc:spChg chg="mod">
          <ac:chgData name="Henri Vaitomaa" userId="a29fff37-d1f1-483c-bb53-c5d4a306e57c" providerId="ADAL" clId="{DDE49694-1607-4C8B-BC20-416580A8323E}" dt="2022-03-16T13:09:09.644" v="811" actId="1076"/>
          <ac:spMkLst>
            <pc:docMk/>
            <pc:sldMk cId="3104314097" sldId="1121"/>
            <ac:spMk id="2" creationId="{93FEB094-836E-48F0-AB6B-05EE139F4FB0}"/>
          </ac:spMkLst>
        </pc:spChg>
        <pc:graphicFrameChg chg="del">
          <ac:chgData name="Henri Vaitomaa" userId="a29fff37-d1f1-483c-bb53-c5d4a306e57c" providerId="ADAL" clId="{DDE49694-1607-4C8B-BC20-416580A8323E}" dt="2022-03-16T13:03:27.991" v="492" actId="478"/>
          <ac:graphicFrameMkLst>
            <pc:docMk/>
            <pc:sldMk cId="3104314097" sldId="1121"/>
            <ac:graphicFrameMk id="5" creationId="{6EDB95A7-C67A-41A8-AA7D-03A45124DC61}"/>
          </ac:graphicFrameMkLst>
        </pc:graphicFrameChg>
        <pc:graphicFrameChg chg="add mod modGraphic">
          <ac:chgData name="Henri Vaitomaa" userId="a29fff37-d1f1-483c-bb53-c5d4a306e57c" providerId="ADAL" clId="{DDE49694-1607-4C8B-BC20-416580A8323E}" dt="2022-03-16T13:09:05.396" v="810" actId="1076"/>
          <ac:graphicFrameMkLst>
            <pc:docMk/>
            <pc:sldMk cId="3104314097" sldId="1121"/>
            <ac:graphicFrameMk id="6" creationId="{986C18C6-5374-4DE7-9B59-957463C9B848}"/>
          </ac:graphicFrameMkLst>
        </pc:graphicFrameChg>
      </pc:sldChg>
      <pc:sldChg chg="modSp add mod modTransition">
        <pc:chgData name="Henri Vaitomaa" userId="a29fff37-d1f1-483c-bb53-c5d4a306e57c" providerId="ADAL" clId="{DDE49694-1607-4C8B-BC20-416580A8323E}" dt="2022-03-17T07:36:03.470" v="1243" actId="20577"/>
        <pc:sldMkLst>
          <pc:docMk/>
          <pc:sldMk cId="3930658765" sldId="1121"/>
        </pc:sldMkLst>
        <pc:graphicFrameChg chg="mod modGraphic">
          <ac:chgData name="Henri Vaitomaa" userId="a29fff37-d1f1-483c-bb53-c5d4a306e57c" providerId="ADAL" clId="{DDE49694-1607-4C8B-BC20-416580A8323E}" dt="2022-03-17T07:36:03.470" v="1243" actId="20577"/>
          <ac:graphicFrameMkLst>
            <pc:docMk/>
            <pc:sldMk cId="3930658765" sldId="1121"/>
            <ac:graphicFrameMk id="6" creationId="{986C18C6-5374-4DE7-9B59-957463C9B848}"/>
          </ac:graphicFrameMkLst>
        </pc:graphicFrameChg>
      </pc:sldChg>
    </pc:docChg>
  </pc:docChgLst>
  <pc:docChgLst>
    <pc:chgData name="Anni Kuismin" userId="ee689860-334a-4f10-9b68-0036351278bc" providerId="ADAL" clId="{734EF01F-47D1-44F7-B034-C457F3D4183B}"/>
    <pc:docChg chg="addSld delSld modSld addSection modSection">
      <pc:chgData name="Anni Kuismin" userId="ee689860-334a-4f10-9b68-0036351278bc" providerId="ADAL" clId="{734EF01F-47D1-44F7-B034-C457F3D4183B}" dt="2022-03-14T15:45:59.625" v="6" actId="17846"/>
      <pc:docMkLst>
        <pc:docMk/>
      </pc:docMkLst>
      <pc:sldChg chg="add">
        <pc:chgData name="Anni Kuismin" userId="ee689860-334a-4f10-9b68-0036351278bc" providerId="ADAL" clId="{734EF01F-47D1-44F7-B034-C457F3D4183B}" dt="2022-03-14T15:45:13.298" v="3"/>
        <pc:sldMkLst>
          <pc:docMk/>
          <pc:sldMk cId="1340302126" sldId="262"/>
        </pc:sldMkLst>
      </pc:sldChg>
      <pc:sldChg chg="add">
        <pc:chgData name="Anni Kuismin" userId="ee689860-334a-4f10-9b68-0036351278bc" providerId="ADAL" clId="{734EF01F-47D1-44F7-B034-C457F3D4183B}" dt="2022-03-14T15:45:13.298" v="3"/>
        <pc:sldMkLst>
          <pc:docMk/>
          <pc:sldMk cId="2273820432" sldId="264"/>
        </pc:sldMkLst>
      </pc:sldChg>
      <pc:sldChg chg="add">
        <pc:chgData name="Anni Kuismin" userId="ee689860-334a-4f10-9b68-0036351278bc" providerId="ADAL" clId="{734EF01F-47D1-44F7-B034-C457F3D4183B}" dt="2022-03-14T15:45:13.298" v="3"/>
        <pc:sldMkLst>
          <pc:docMk/>
          <pc:sldMk cId="3716698615" sldId="265"/>
        </pc:sldMkLst>
      </pc:sldChg>
      <pc:sldChg chg="new del">
        <pc:chgData name="Anni Kuismin" userId="ee689860-334a-4f10-9b68-0036351278bc" providerId="ADAL" clId="{734EF01F-47D1-44F7-B034-C457F3D4183B}" dt="2022-03-14T15:45:30.261" v="4" actId="2696"/>
        <pc:sldMkLst>
          <pc:docMk/>
          <pc:sldMk cId="2366198256" sldId="1116"/>
        </pc:sldMkLst>
      </pc:sldChg>
      <pc:sldChg chg="add">
        <pc:chgData name="Anni Kuismin" userId="ee689860-334a-4f10-9b68-0036351278bc" providerId="ADAL" clId="{734EF01F-47D1-44F7-B034-C457F3D4183B}" dt="2022-03-14T15:45:13.298" v="3"/>
        <pc:sldMkLst>
          <pc:docMk/>
          <pc:sldMk cId="1188359462" sldId="1117"/>
        </pc:sldMkLst>
      </pc:sldChg>
      <pc:sldChg chg="add">
        <pc:chgData name="Anni Kuismin" userId="ee689860-334a-4f10-9b68-0036351278bc" providerId="ADAL" clId="{734EF01F-47D1-44F7-B034-C457F3D4183B}" dt="2022-03-14T15:45:13.298" v="3"/>
        <pc:sldMkLst>
          <pc:docMk/>
          <pc:sldMk cId="2450844844" sldId="1118"/>
        </pc:sldMkLst>
      </pc:sldChg>
    </pc:docChg>
  </pc:docChgLst>
  <pc:docChgLst>
    <pc:chgData name="Heli Hyvärinen" userId="4ff29897-558c-489c-875c-152c5ed94930" providerId="ADAL" clId="{3BD8C10B-53AF-4018-A8F4-D5DB121FADF9}"/>
    <pc:docChg chg="undo custSel addSld delSld modSld modSection">
      <pc:chgData name="Heli Hyvärinen" userId="4ff29897-558c-489c-875c-152c5ed94930" providerId="ADAL" clId="{3BD8C10B-53AF-4018-A8F4-D5DB121FADF9}" dt="2022-03-11T10:32:45.092" v="750" actId="20577"/>
      <pc:docMkLst>
        <pc:docMk/>
      </pc:docMkLst>
      <pc:sldChg chg="modSp add mod">
        <pc:chgData name="Heli Hyvärinen" userId="4ff29897-558c-489c-875c-152c5ed94930" providerId="ADAL" clId="{3BD8C10B-53AF-4018-A8F4-D5DB121FADF9}" dt="2022-03-11T10:28:26.279" v="519" actId="20577"/>
        <pc:sldMkLst>
          <pc:docMk/>
          <pc:sldMk cId="2436478327" sldId="256"/>
        </pc:sldMkLst>
        <pc:spChg chg="mod">
          <ac:chgData name="Heli Hyvärinen" userId="4ff29897-558c-489c-875c-152c5ed94930" providerId="ADAL" clId="{3BD8C10B-53AF-4018-A8F4-D5DB121FADF9}" dt="2022-03-11T10:25:44.635" v="513" actId="20577"/>
          <ac:spMkLst>
            <pc:docMk/>
            <pc:sldMk cId="2436478327" sldId="256"/>
            <ac:spMk id="5" creationId="{00000000-0000-0000-0000-000000000000}"/>
          </ac:spMkLst>
        </pc:spChg>
        <pc:spChg chg="mod">
          <ac:chgData name="Heli Hyvärinen" userId="4ff29897-558c-489c-875c-152c5ed94930" providerId="ADAL" clId="{3BD8C10B-53AF-4018-A8F4-D5DB121FADF9}" dt="2022-03-11T10:28:26.279" v="519" actId="20577"/>
          <ac:spMkLst>
            <pc:docMk/>
            <pc:sldMk cId="2436478327" sldId="256"/>
            <ac:spMk id="6" creationId="{00000000-0000-0000-0000-000000000000}"/>
          </ac:spMkLst>
        </pc:spChg>
      </pc:sldChg>
      <pc:sldChg chg="modSp add mod">
        <pc:chgData name="Heli Hyvärinen" userId="4ff29897-558c-489c-875c-152c5ed94930" providerId="ADAL" clId="{3BD8C10B-53AF-4018-A8F4-D5DB121FADF9}" dt="2022-03-11T10:32:45.092" v="750" actId="20577"/>
        <pc:sldMkLst>
          <pc:docMk/>
          <pc:sldMk cId="2862142481" sldId="257"/>
        </pc:sldMkLst>
        <pc:spChg chg="mod">
          <ac:chgData name="Heli Hyvärinen" userId="4ff29897-558c-489c-875c-152c5ed94930" providerId="ADAL" clId="{3BD8C10B-53AF-4018-A8F4-D5DB121FADF9}" dt="2022-03-11T10:32:45.092" v="750" actId="20577"/>
          <ac:spMkLst>
            <pc:docMk/>
            <pc:sldMk cId="2862142481" sldId="257"/>
            <ac:spMk id="2" creationId="{00000000-0000-0000-0000-000000000000}"/>
          </ac:spMkLst>
        </pc:spChg>
      </pc:sldChg>
      <pc:sldChg chg="modSp mod">
        <pc:chgData name="Heli Hyvärinen" userId="4ff29897-558c-489c-875c-152c5ed94930" providerId="ADAL" clId="{3BD8C10B-53AF-4018-A8F4-D5DB121FADF9}" dt="2022-03-11T06:33:45.624" v="461" actId="20577"/>
        <pc:sldMkLst>
          <pc:docMk/>
          <pc:sldMk cId="294943277" sldId="284"/>
        </pc:sldMkLst>
        <pc:spChg chg="mod">
          <ac:chgData name="Heli Hyvärinen" userId="4ff29897-558c-489c-875c-152c5ed94930" providerId="ADAL" clId="{3BD8C10B-53AF-4018-A8F4-D5DB121FADF9}" dt="2022-03-11T06:33:45.624" v="461" actId="20577"/>
          <ac:spMkLst>
            <pc:docMk/>
            <pc:sldMk cId="294943277" sldId="284"/>
            <ac:spMk id="2" creationId="{00000000-0000-0000-0000-000000000000}"/>
          </ac:spMkLst>
        </pc:spChg>
      </pc:sldChg>
      <pc:sldChg chg="modSp mod">
        <pc:chgData name="Heli Hyvärinen" userId="4ff29897-558c-489c-875c-152c5ed94930" providerId="ADAL" clId="{3BD8C10B-53AF-4018-A8F4-D5DB121FADF9}" dt="2022-03-11T06:32:23.780" v="436" actId="20577"/>
        <pc:sldMkLst>
          <pc:docMk/>
          <pc:sldMk cId="3829191037" sldId="312"/>
        </pc:sldMkLst>
        <pc:spChg chg="mod">
          <ac:chgData name="Heli Hyvärinen" userId="4ff29897-558c-489c-875c-152c5ed94930" providerId="ADAL" clId="{3BD8C10B-53AF-4018-A8F4-D5DB121FADF9}" dt="2022-03-11T05:56:17.363" v="308" actId="20577"/>
          <ac:spMkLst>
            <pc:docMk/>
            <pc:sldMk cId="3829191037" sldId="312"/>
            <ac:spMk id="2" creationId="{ABDE669B-8DE7-4FE7-8EF5-00D08F86D888}"/>
          </ac:spMkLst>
        </pc:spChg>
        <pc:spChg chg="mod">
          <ac:chgData name="Heli Hyvärinen" userId="4ff29897-558c-489c-875c-152c5ed94930" providerId="ADAL" clId="{3BD8C10B-53AF-4018-A8F4-D5DB121FADF9}" dt="2022-03-11T06:32:23.780" v="436" actId="20577"/>
          <ac:spMkLst>
            <pc:docMk/>
            <pc:sldMk cId="3829191037" sldId="312"/>
            <ac:spMk id="4" creationId="{54CF4595-785A-46EE-9F07-99CE83E74B6D}"/>
          </ac:spMkLst>
        </pc:spChg>
      </pc:sldChg>
      <pc:sldChg chg="modSp mod">
        <pc:chgData name="Heli Hyvärinen" userId="4ff29897-558c-489c-875c-152c5ed94930" providerId="ADAL" clId="{3BD8C10B-53AF-4018-A8F4-D5DB121FADF9}" dt="2022-03-11T06:32:31.204" v="440" actId="20577"/>
        <pc:sldMkLst>
          <pc:docMk/>
          <pc:sldMk cId="3017532246" sldId="328"/>
        </pc:sldMkLst>
        <pc:spChg chg="mod">
          <ac:chgData name="Heli Hyvärinen" userId="4ff29897-558c-489c-875c-152c5ed94930" providerId="ADAL" clId="{3BD8C10B-53AF-4018-A8F4-D5DB121FADF9}" dt="2022-03-11T06:32:14.838" v="434" actId="20577"/>
          <ac:spMkLst>
            <pc:docMk/>
            <pc:sldMk cId="3017532246" sldId="328"/>
            <ac:spMk id="2" creationId="{ABDE669B-8DE7-4FE7-8EF5-00D08F86D888}"/>
          </ac:spMkLst>
        </pc:spChg>
        <pc:spChg chg="mod">
          <ac:chgData name="Heli Hyvärinen" userId="4ff29897-558c-489c-875c-152c5ed94930" providerId="ADAL" clId="{3BD8C10B-53AF-4018-A8F4-D5DB121FADF9}" dt="2022-03-11T06:32:31.204" v="440" actId="20577"/>
          <ac:spMkLst>
            <pc:docMk/>
            <pc:sldMk cId="3017532246" sldId="328"/>
            <ac:spMk id="4" creationId="{54CF4595-785A-46EE-9F07-99CE83E74B6D}"/>
          </ac:spMkLst>
        </pc:spChg>
      </pc:sldChg>
      <pc:sldChg chg="modSp mod">
        <pc:chgData name="Heli Hyvärinen" userId="4ff29897-558c-489c-875c-152c5ed94930" providerId="ADAL" clId="{3BD8C10B-53AF-4018-A8F4-D5DB121FADF9}" dt="2022-03-07T11:44:03.557" v="303" actId="20577"/>
        <pc:sldMkLst>
          <pc:docMk/>
          <pc:sldMk cId="3821281750" sldId="329"/>
        </pc:sldMkLst>
        <pc:spChg chg="mod">
          <ac:chgData name="Heli Hyvärinen" userId="4ff29897-558c-489c-875c-152c5ed94930" providerId="ADAL" clId="{3BD8C10B-53AF-4018-A8F4-D5DB121FADF9}" dt="2022-03-07T11:44:03.557" v="303" actId="20577"/>
          <ac:spMkLst>
            <pc:docMk/>
            <pc:sldMk cId="3821281750" sldId="329"/>
            <ac:spMk id="2" creationId="{ABDE669B-8DE7-4FE7-8EF5-00D08F86D888}"/>
          </ac:spMkLst>
        </pc:spChg>
      </pc:sldChg>
      <pc:sldChg chg="modSp del mod">
        <pc:chgData name="Heli Hyvärinen" userId="4ff29897-558c-489c-875c-152c5ed94930" providerId="ADAL" clId="{3BD8C10B-53AF-4018-A8F4-D5DB121FADF9}" dt="2022-03-11T06:32:36.189" v="441" actId="2696"/>
        <pc:sldMkLst>
          <pc:docMk/>
          <pc:sldMk cId="1228284775" sldId="344"/>
        </pc:sldMkLst>
        <pc:spChg chg="mod">
          <ac:chgData name="Heli Hyvärinen" userId="4ff29897-558c-489c-875c-152c5ed94930" providerId="ADAL" clId="{3BD8C10B-53AF-4018-A8F4-D5DB121FADF9}" dt="2022-03-11T06:32:05.600" v="428" actId="21"/>
          <ac:spMkLst>
            <pc:docMk/>
            <pc:sldMk cId="1228284775" sldId="344"/>
            <ac:spMk id="2" creationId="{ABDE669B-8DE7-4FE7-8EF5-00D08F86D888}"/>
          </ac:spMkLst>
        </pc:spChg>
      </pc:sldChg>
      <pc:sldChg chg="modSp add mod">
        <pc:chgData name="Heli Hyvärinen" userId="4ff29897-558c-489c-875c-152c5ed94930" providerId="ADAL" clId="{3BD8C10B-53AF-4018-A8F4-D5DB121FADF9}" dt="2022-03-11T10:31:44.460" v="746" actId="20577"/>
        <pc:sldMkLst>
          <pc:docMk/>
          <pc:sldMk cId="1959599605" sldId="1094"/>
        </pc:sldMkLst>
        <pc:spChg chg="mod">
          <ac:chgData name="Heli Hyvärinen" userId="4ff29897-558c-489c-875c-152c5ed94930" providerId="ADAL" clId="{3BD8C10B-53AF-4018-A8F4-D5DB121FADF9}" dt="2022-03-11T10:31:44.460" v="746" actId="20577"/>
          <ac:spMkLst>
            <pc:docMk/>
            <pc:sldMk cId="1959599605" sldId="1094"/>
            <ac:spMk id="2" creationId="{9C973743-67F0-41BD-A467-40DF11CC4986}"/>
          </ac:spMkLst>
        </pc:spChg>
        <pc:spChg chg="mod">
          <ac:chgData name="Heli Hyvärinen" userId="4ff29897-558c-489c-875c-152c5ed94930" providerId="ADAL" clId="{3BD8C10B-53AF-4018-A8F4-D5DB121FADF9}" dt="2022-03-11T10:24:43.478" v="475" actId="20577"/>
          <ac:spMkLst>
            <pc:docMk/>
            <pc:sldMk cId="1959599605" sldId="1094"/>
            <ac:spMk id="4" creationId="{BE88ED8B-12A3-436F-A27D-B2A8FE22684D}"/>
          </ac:spMkLst>
        </pc:spChg>
      </pc:sldChg>
      <pc:sldChg chg="modSp mod">
        <pc:chgData name="Heli Hyvärinen" userId="4ff29897-558c-489c-875c-152c5ed94930" providerId="ADAL" clId="{3BD8C10B-53AF-4018-A8F4-D5DB121FADF9}" dt="2022-03-11T06:24:21.956" v="417" actId="20577"/>
        <pc:sldMkLst>
          <pc:docMk/>
          <pc:sldMk cId="634472258" sldId="1100"/>
        </pc:sldMkLst>
        <pc:spChg chg="mod">
          <ac:chgData name="Heli Hyvärinen" userId="4ff29897-558c-489c-875c-152c5ed94930" providerId="ADAL" clId="{3BD8C10B-53AF-4018-A8F4-D5DB121FADF9}" dt="2022-03-11T06:24:21.956" v="417" actId="20577"/>
          <ac:spMkLst>
            <pc:docMk/>
            <pc:sldMk cId="634472258" sldId="1100"/>
            <ac:spMk id="2" creationId="{9ECFD7EC-FCFA-4CC9-969B-4CFFB4E1E224}"/>
          </ac:spMkLst>
        </pc:spChg>
      </pc:sldChg>
      <pc:sldChg chg="modSp mod">
        <pc:chgData name="Heli Hyvärinen" userId="4ff29897-558c-489c-875c-152c5ed94930" providerId="ADAL" clId="{3BD8C10B-53AF-4018-A8F4-D5DB121FADF9}" dt="2022-03-11T06:21:50.707" v="370" actId="20577"/>
        <pc:sldMkLst>
          <pc:docMk/>
          <pc:sldMk cId="118638735" sldId="1104"/>
        </pc:sldMkLst>
        <pc:spChg chg="mod">
          <ac:chgData name="Heli Hyvärinen" userId="4ff29897-558c-489c-875c-152c5ed94930" providerId="ADAL" clId="{3BD8C10B-53AF-4018-A8F4-D5DB121FADF9}" dt="2022-03-11T06:21:50.707" v="370" actId="20577"/>
          <ac:spMkLst>
            <pc:docMk/>
            <pc:sldMk cId="118638735" sldId="1104"/>
            <ac:spMk id="2" creationId="{85FB0803-ADB0-4CD9-BDD9-0765493EEE2B}"/>
          </ac:spMkLst>
        </pc:spChg>
      </pc:sldChg>
      <pc:sldChg chg="modSp mod">
        <pc:chgData name="Heli Hyvärinen" userId="4ff29897-558c-489c-875c-152c5ed94930" providerId="ADAL" clId="{3BD8C10B-53AF-4018-A8F4-D5DB121FADF9}" dt="2022-03-07T11:38:11.940" v="265" actId="20577"/>
        <pc:sldMkLst>
          <pc:docMk/>
          <pc:sldMk cId="1861173631" sldId="1107"/>
        </pc:sldMkLst>
        <pc:spChg chg="mod">
          <ac:chgData name="Heli Hyvärinen" userId="4ff29897-558c-489c-875c-152c5ed94930" providerId="ADAL" clId="{3BD8C10B-53AF-4018-A8F4-D5DB121FADF9}" dt="2022-03-07T11:38:11.940" v="265" actId="20577"/>
          <ac:spMkLst>
            <pc:docMk/>
            <pc:sldMk cId="1861173631" sldId="1107"/>
            <ac:spMk id="2" creationId="{6455FB1C-BB9E-4C59-BA0B-CA306890EB25}"/>
          </ac:spMkLst>
        </pc:spChg>
      </pc:sldChg>
      <pc:sldChg chg="modSp mod">
        <pc:chgData name="Heli Hyvärinen" userId="4ff29897-558c-489c-875c-152c5ed94930" providerId="ADAL" clId="{3BD8C10B-53AF-4018-A8F4-D5DB121FADF9}" dt="2022-03-11T06:32:27.715" v="438" actId="20577"/>
        <pc:sldMkLst>
          <pc:docMk/>
          <pc:sldMk cId="2603062486" sldId="1109"/>
        </pc:sldMkLst>
        <pc:spChg chg="mod">
          <ac:chgData name="Heli Hyvärinen" userId="4ff29897-558c-489c-875c-152c5ed94930" providerId="ADAL" clId="{3BD8C10B-53AF-4018-A8F4-D5DB121FADF9}" dt="2022-03-11T05:57:23.957" v="326" actId="20577"/>
          <ac:spMkLst>
            <pc:docMk/>
            <pc:sldMk cId="2603062486" sldId="1109"/>
            <ac:spMk id="2" creationId="{ABDE669B-8DE7-4FE7-8EF5-00D08F86D888}"/>
          </ac:spMkLst>
        </pc:spChg>
        <pc:spChg chg="mod">
          <ac:chgData name="Heli Hyvärinen" userId="4ff29897-558c-489c-875c-152c5ed94930" providerId="ADAL" clId="{3BD8C10B-53AF-4018-A8F4-D5DB121FADF9}" dt="2022-03-11T06:32:27.715" v="438" actId="20577"/>
          <ac:spMkLst>
            <pc:docMk/>
            <pc:sldMk cId="2603062486" sldId="1109"/>
            <ac:spMk id="4" creationId="{54CF4595-785A-46EE-9F07-99CE83E74B6D}"/>
          </ac:spMkLst>
        </pc:spChg>
      </pc:sldChg>
      <pc:sldChg chg="modSp mod">
        <pc:chgData name="Heli Hyvärinen" userId="4ff29897-558c-489c-875c-152c5ed94930" providerId="ADAL" clId="{3BD8C10B-53AF-4018-A8F4-D5DB121FADF9}" dt="2022-03-11T06:22:28.331" v="381" actId="113"/>
        <pc:sldMkLst>
          <pc:docMk/>
          <pc:sldMk cId="1888712612" sldId="1110"/>
        </pc:sldMkLst>
        <pc:spChg chg="mod">
          <ac:chgData name="Heli Hyvärinen" userId="4ff29897-558c-489c-875c-152c5ed94930" providerId="ADAL" clId="{3BD8C10B-53AF-4018-A8F4-D5DB121FADF9}" dt="2022-03-11T06:22:28.331" v="381" actId="113"/>
          <ac:spMkLst>
            <pc:docMk/>
            <pc:sldMk cId="1888712612" sldId="1110"/>
            <ac:spMk id="2" creationId="{85FB0803-ADB0-4CD9-BDD9-0765493EEE2B}"/>
          </ac:spMkLst>
        </pc:spChg>
      </pc:sldChg>
      <pc:sldChg chg="modSp mod">
        <pc:chgData name="Heli Hyvärinen" userId="4ff29897-558c-489c-875c-152c5ed94930" providerId="ADAL" clId="{3BD8C10B-53AF-4018-A8F4-D5DB121FADF9}" dt="2022-03-11T06:31:19.836" v="427" actId="20577"/>
        <pc:sldMkLst>
          <pc:docMk/>
          <pc:sldMk cId="3453098144" sldId="1111"/>
        </pc:sldMkLst>
        <pc:spChg chg="mod">
          <ac:chgData name="Heli Hyvärinen" userId="4ff29897-558c-489c-875c-152c5ed94930" providerId="ADAL" clId="{3BD8C10B-53AF-4018-A8F4-D5DB121FADF9}" dt="2022-03-11T06:31:19.836" v="427" actId="20577"/>
          <ac:spMkLst>
            <pc:docMk/>
            <pc:sldMk cId="3453098144" sldId="1111"/>
            <ac:spMk id="2" creationId="{85FB0803-ADB0-4CD9-BDD9-0765493EEE2B}"/>
          </ac:spMkLst>
        </pc:spChg>
      </pc:sldChg>
      <pc:sldChg chg="modSp mod">
        <pc:chgData name="Heli Hyvärinen" userId="4ff29897-558c-489c-875c-152c5ed94930" providerId="ADAL" clId="{3BD8C10B-53AF-4018-A8F4-D5DB121FADF9}" dt="2022-03-07T11:38:23.102" v="269" actId="20577"/>
        <pc:sldMkLst>
          <pc:docMk/>
          <pc:sldMk cId="1411510666" sldId="1112"/>
        </pc:sldMkLst>
        <pc:spChg chg="mod">
          <ac:chgData name="Heli Hyvärinen" userId="4ff29897-558c-489c-875c-152c5ed94930" providerId="ADAL" clId="{3BD8C10B-53AF-4018-A8F4-D5DB121FADF9}" dt="2022-03-07T11:38:23.102" v="269" actId="20577"/>
          <ac:spMkLst>
            <pc:docMk/>
            <pc:sldMk cId="1411510666" sldId="1112"/>
            <ac:spMk id="2" creationId="{6455FB1C-BB9E-4C59-BA0B-CA306890EB25}"/>
          </ac:spMkLst>
        </pc:spChg>
      </pc:sldChg>
    </pc:docChg>
  </pc:docChgLst>
  <pc:docChgLst>
    <pc:chgData name="Mari Tenhovirta" userId="cb2112c4-bfbd-4845-84e6-e38bf97a424c" providerId="ADAL" clId="{B05F7F62-939E-4A12-8B26-D2826ECC0972}"/>
    <pc:docChg chg="modSld">
      <pc:chgData name="Mari Tenhovirta" userId="cb2112c4-bfbd-4845-84e6-e38bf97a424c" providerId="ADAL" clId="{B05F7F62-939E-4A12-8B26-D2826ECC0972}" dt="2022-03-17T08:02:03.865" v="118" actId="20577"/>
      <pc:docMkLst>
        <pc:docMk/>
      </pc:docMkLst>
      <pc:sldChg chg="modSp mod">
        <pc:chgData name="Mari Tenhovirta" userId="cb2112c4-bfbd-4845-84e6-e38bf97a424c" providerId="ADAL" clId="{B05F7F62-939E-4A12-8B26-D2826ECC0972}" dt="2022-03-17T07:38:29.070" v="48" actId="20577"/>
        <pc:sldMkLst>
          <pc:docMk/>
          <pc:sldMk cId="294943277" sldId="284"/>
        </pc:sldMkLst>
        <pc:spChg chg="mod">
          <ac:chgData name="Mari Tenhovirta" userId="cb2112c4-bfbd-4845-84e6-e38bf97a424c" providerId="ADAL" clId="{B05F7F62-939E-4A12-8B26-D2826ECC0972}" dt="2022-03-17T07:38:29.070" v="48" actId="20577"/>
          <ac:spMkLst>
            <pc:docMk/>
            <pc:sldMk cId="294943277" sldId="284"/>
            <ac:spMk id="4" creationId="{8751FF09-5A43-49FB-A132-518C66394206}"/>
          </ac:spMkLst>
        </pc:spChg>
      </pc:sldChg>
      <pc:sldChg chg="modSp mod">
        <pc:chgData name="Mari Tenhovirta" userId="cb2112c4-bfbd-4845-84e6-e38bf97a424c" providerId="ADAL" clId="{B05F7F62-939E-4A12-8B26-D2826ECC0972}" dt="2022-03-17T08:02:03.865" v="118" actId="20577"/>
        <pc:sldMkLst>
          <pc:docMk/>
          <pc:sldMk cId="4019489204" sldId="311"/>
        </pc:sldMkLst>
        <pc:spChg chg="mod">
          <ac:chgData name="Mari Tenhovirta" userId="cb2112c4-bfbd-4845-84e6-e38bf97a424c" providerId="ADAL" clId="{B05F7F62-939E-4A12-8B26-D2826ECC0972}" dt="2022-03-17T08:02:03.865" v="118" actId="20577"/>
          <ac:spMkLst>
            <pc:docMk/>
            <pc:sldMk cId="4019489204" sldId="311"/>
            <ac:spMk id="2" creationId="{ABDE669B-8DE7-4FE7-8EF5-00D08F86D888}"/>
          </ac:spMkLst>
        </pc:spChg>
      </pc:sldChg>
    </pc:docChg>
  </pc:docChgLst>
  <pc:docChgLst>
    <pc:chgData name="Mari Tenhovirta" userId="S::mari.tenhovirta@palvelut.energiavirasto.fi::cb2112c4-bfbd-4845-84e6-e38bf97a424c" providerId="AD" clId="Web-{08C150A7-8D3B-4958-846F-F725DDD7FB96}"/>
    <pc:docChg chg="modSld">
      <pc:chgData name="Mari Tenhovirta" userId="S::mari.tenhovirta@palvelut.energiavirasto.fi::cb2112c4-bfbd-4845-84e6-e38bf97a424c" providerId="AD" clId="Web-{08C150A7-8D3B-4958-846F-F725DDD7FB96}" dt="2022-03-17T07:37:29.539" v="28" actId="20577"/>
      <pc:docMkLst>
        <pc:docMk/>
      </pc:docMkLst>
      <pc:sldChg chg="modSp">
        <pc:chgData name="Mari Tenhovirta" userId="S::mari.tenhovirta@palvelut.energiavirasto.fi::cb2112c4-bfbd-4845-84e6-e38bf97a424c" providerId="AD" clId="Web-{08C150A7-8D3B-4958-846F-F725DDD7FB96}" dt="2022-03-17T07:37:29.539" v="28" actId="20577"/>
        <pc:sldMkLst>
          <pc:docMk/>
          <pc:sldMk cId="3453098144" sldId="1111"/>
        </pc:sldMkLst>
        <pc:spChg chg="mod">
          <ac:chgData name="Mari Tenhovirta" userId="S::mari.tenhovirta@palvelut.energiavirasto.fi::cb2112c4-bfbd-4845-84e6-e38bf97a424c" providerId="AD" clId="Web-{08C150A7-8D3B-4958-846F-F725DDD7FB96}" dt="2022-03-17T07:37:29.539" v="28" actId="20577"/>
          <ac:spMkLst>
            <pc:docMk/>
            <pc:sldMk cId="3453098144" sldId="1111"/>
            <ac:spMk id="2" creationId="{85FB0803-ADB0-4CD9-BDD9-0765493EEE2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sz="800">
              <a:solidFill>
                <a:schemeClr val="accent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738A0-4FFA-4F1D-BA08-BC1B643624E4}" type="datetimeFigureOut">
              <a:rPr lang="fi-FI" sz="800" smtClean="0">
                <a:solidFill>
                  <a:schemeClr val="accent1"/>
                </a:solidFill>
              </a:rPr>
              <a:t>18.3.2022</a:t>
            </a:fld>
            <a:endParaRPr lang="fi-FI" sz="800">
              <a:solidFill>
                <a:schemeClr val="accent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sz="800">
              <a:solidFill>
                <a:schemeClr val="accent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30A66-F8A3-4304-9D74-E075CFD04942}" type="slidenum">
              <a:rPr lang="fi-FI" sz="800" smtClean="0">
                <a:solidFill>
                  <a:schemeClr val="accent1"/>
                </a:solidFill>
              </a:rPr>
              <a:t>‹#›</a:t>
            </a:fld>
            <a:endParaRPr lang="fi-FI" sz="8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4139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fld id="{1405BC65-0ECB-4AD0-A338-1DBC4E5BEA3E}" type="datetimeFigureOut">
              <a:rPr lang="fi-FI" smtClean="0"/>
              <a:pPr/>
              <a:t>18.3.2022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fld id="{0B42B8CE-3AAD-4668-8B30-23C7AE13309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7935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42B8CE-3AAD-4668-8B30-23C7AE133094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9529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42B8CE-3AAD-4668-8B30-23C7AE133094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0991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42B8CE-3AAD-4668-8B30-23C7AE133094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1924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42B8CE-3AAD-4668-8B30-23C7AE133094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2692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42B8CE-3AAD-4668-8B30-23C7AE133094}" type="slidenum">
              <a:rPr lang="fi-FI" smtClean="0"/>
              <a:pPr/>
              <a:t>46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3919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42B8CE-3AAD-4668-8B30-23C7AE133094}" type="slidenum">
              <a:rPr lang="fi-FI" smtClean="0"/>
              <a:pPr/>
              <a:t>48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9492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088" y="3284980"/>
            <a:ext cx="6408737" cy="1008140"/>
          </a:xfrm>
        </p:spPr>
        <p:txBody>
          <a:bodyPr tIns="0" bIns="0" anchor="t" anchorCtr="0"/>
          <a:lstStyle>
            <a:lvl1pPr>
              <a:defRPr sz="300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8" y="4509150"/>
            <a:ext cx="6408738" cy="504070"/>
          </a:xfrm>
        </p:spPr>
        <p:txBody>
          <a:bodyPr tIns="0" bIns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74761-72B9-4BD0-B122-E54B946785AB}" type="datetime1">
              <a:rPr lang="fi-FI" smtClean="0"/>
              <a:t>18.3.2022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Esityksen ja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4625"/>
            <a:ext cx="9144000" cy="3333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057292"/>
            <a:ext cx="1580391" cy="225552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539552" y="3392996"/>
            <a:ext cx="0" cy="1584176"/>
          </a:xfrm>
          <a:prstGeom prst="line">
            <a:avLst/>
          </a:prstGeom>
          <a:ln w="254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692696"/>
            <a:ext cx="2087884" cy="1723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9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1767" y="3284980"/>
            <a:ext cx="6480572" cy="1008140"/>
          </a:xfrm>
        </p:spPr>
        <p:txBody>
          <a:bodyPr tIns="0" bIns="0" anchor="t" anchorCtr="0"/>
          <a:lstStyle>
            <a:lvl1pPr>
              <a:defRPr sz="225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1766" y="4509150"/>
            <a:ext cx="6480572" cy="504070"/>
          </a:xfrm>
        </p:spPr>
        <p:txBody>
          <a:bodyPr tIns="0" bIns="0"/>
          <a:lstStyle>
            <a:lvl1pPr marL="0" indent="0" algn="l">
              <a:lnSpc>
                <a:spcPct val="100000"/>
              </a:lnSpc>
              <a:buNone/>
              <a:defRPr sz="1200">
                <a:solidFill>
                  <a:schemeClr val="accent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5776D7F7-6F89-47AF-8CC5-7477494C43FE}" type="datetime1">
              <a:rPr lang="fi-FI" smtClean="0"/>
              <a:t>18.3.2022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Esityksen ja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122CED2-5A27-49BC-82D9-4279B6D7691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5430"/>
            <a:ext cx="9144000" cy="332570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521494" y="3392996"/>
            <a:ext cx="0" cy="1584176"/>
          </a:xfrm>
          <a:prstGeom prst="line">
            <a:avLst/>
          </a:prstGeom>
          <a:ln w="254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593" y="692696"/>
            <a:ext cx="1565913" cy="172364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214" y="6057292"/>
            <a:ext cx="1185293" cy="225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176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00025" indent="-200025">
              <a:defRPr sz="1200"/>
            </a:lvl1pPr>
            <a:lvl2pPr marL="404813" indent="-204788">
              <a:buFont typeface="Arial" panose="020B0604020202020204" pitchFamily="34" charset="0"/>
              <a:buChar char="–"/>
              <a:defRPr sz="1050"/>
            </a:lvl2pPr>
            <a:lvl3pPr marL="604838" indent="-200025">
              <a:defRPr sz="900"/>
            </a:lvl3pPr>
            <a:lvl4pPr marL="803672" indent="-198835">
              <a:buFont typeface="Arial" panose="020B0604020202020204" pitchFamily="34" charset="0"/>
              <a:buChar char="–"/>
              <a:defRPr sz="900"/>
            </a:lvl4pPr>
            <a:lvl5pPr marL="1009650" indent="-205979">
              <a:buFont typeface="Arial" panose="020B0604020202020204" pitchFamily="34" charset="0"/>
              <a:buChar char="•"/>
              <a:defRPr sz="900"/>
            </a:lvl5pPr>
            <a:lvl6pPr marL="1209675" indent="-200025">
              <a:defRPr sz="900"/>
            </a:lvl6pPr>
            <a:lvl7pPr marL="1209675" indent="-200025">
              <a:defRPr sz="900"/>
            </a:lvl7pPr>
            <a:lvl8pPr marL="1408510" indent="-198835">
              <a:defRPr sz="900"/>
            </a:lvl8pPr>
            <a:lvl9pPr marL="1408509" indent="0">
              <a:buFont typeface="Arial" panose="020B0604020202020204" pitchFamily="34" charset="0"/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7776-74A9-4A28-8E81-9CA60883E1F3}" type="datetime1">
              <a:rPr lang="fi-FI" smtClean="0"/>
              <a:t>18.3.2022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Esityksen ja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521843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766" y="2852920"/>
            <a:ext cx="6480571" cy="1152160"/>
          </a:xfrm>
        </p:spPr>
        <p:txBody>
          <a:bodyPr anchor="t"/>
          <a:lstStyle>
            <a:lvl1pPr algn="l">
              <a:defRPr sz="2250" b="0" cap="none" baseline="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4CE6C17-2D0D-4DEF-862F-217C8AFFE13A}" type="datetime1">
              <a:rPr lang="fi-FI" smtClean="0"/>
              <a:t>18.3.2022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Esityksen ja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122CED2-5A27-49BC-82D9-4279B6D7691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791766" y="2492896"/>
            <a:ext cx="6480572" cy="0"/>
          </a:xfrm>
          <a:prstGeom prst="line">
            <a:avLst/>
          </a:prstGeom>
          <a:ln w="254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5431"/>
            <a:ext cx="9144000" cy="332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758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223" y="1844675"/>
            <a:ext cx="4212763" cy="42481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0015" y="1844675"/>
            <a:ext cx="4212764" cy="42481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EF57-6F2E-4B2D-B310-8C06E0E815D2}" type="datetime1">
              <a:rPr lang="fi-FI" smtClean="0"/>
              <a:t>18.3.2022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Esityksen ja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48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olme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223" y="1844675"/>
            <a:ext cx="2754560" cy="42481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21813" y="1844675"/>
            <a:ext cx="2700375" cy="42481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9540-6E90-4A3E-AFDD-B42A320AAE0F}" type="datetime1">
              <a:rPr lang="fi-FI" smtClean="0"/>
              <a:t>18.3.2022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Esityksen ja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6138218" y="1844675"/>
            <a:ext cx="2754561" cy="42481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00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224" y="1844675"/>
            <a:ext cx="5400674" cy="42481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7A1A-5BD4-4049-BB91-F66DC5E92C70}" type="datetime1">
              <a:rPr lang="fi-FI" smtClean="0"/>
              <a:t>18.3.2022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Esityksen ja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030203" y="1844675"/>
            <a:ext cx="2862575" cy="338455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750"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606551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94736" y="1844675"/>
            <a:ext cx="5400674" cy="42481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A08-C94B-4901-BAFC-846280E158EF}" type="datetime1">
              <a:rPr lang="fi-FI" smtClean="0"/>
              <a:t>18.3.2022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Esityksen ja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251223" y="1844675"/>
            <a:ext cx="2862575" cy="338455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750"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7615141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223" y="1844675"/>
            <a:ext cx="4212762" cy="330200"/>
          </a:xfrm>
        </p:spPr>
        <p:txBody>
          <a:bodyPr anchor="t" anchorCtr="0"/>
          <a:lstStyle>
            <a:lvl1pPr marL="0" indent="0">
              <a:buNone/>
              <a:defRPr sz="105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223" y="2174875"/>
            <a:ext cx="4212762" cy="39179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0015" y="1844675"/>
            <a:ext cx="4212764" cy="330200"/>
          </a:xfrm>
        </p:spPr>
        <p:txBody>
          <a:bodyPr anchor="t" anchorCtr="0"/>
          <a:lstStyle>
            <a:lvl1pPr marL="0" indent="0">
              <a:buNone/>
              <a:defRPr sz="105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80015" y="2174875"/>
            <a:ext cx="4212764" cy="39179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412C-54FB-49A1-A84C-04E3FB8F0622}" type="datetime1">
              <a:rPr lang="fi-FI" smtClean="0"/>
              <a:t>18.3.2022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Esityksen ja esittäjän nimi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5472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olme Vertail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223" y="1844675"/>
            <a:ext cx="2862262" cy="330200"/>
          </a:xfrm>
        </p:spPr>
        <p:txBody>
          <a:bodyPr anchor="t" anchorCtr="0"/>
          <a:lstStyle>
            <a:lvl1pPr marL="0" indent="0">
              <a:buNone/>
              <a:defRPr sz="105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223" y="2174875"/>
            <a:ext cx="2862262" cy="39179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21813" y="1844675"/>
            <a:ext cx="2700375" cy="330200"/>
          </a:xfrm>
        </p:spPr>
        <p:txBody>
          <a:bodyPr anchor="t" anchorCtr="0"/>
          <a:lstStyle>
            <a:lvl1pPr marL="0" indent="0">
              <a:buNone/>
              <a:defRPr sz="105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21813" y="2174875"/>
            <a:ext cx="2700375" cy="39179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A050-BCAD-4E9D-94C7-37802BDFA93D}" type="datetime1">
              <a:rPr lang="fi-FI" smtClean="0"/>
              <a:t>18.3.2022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Esityksen ja esittäjän nimi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38218" y="1844675"/>
            <a:ext cx="2754561" cy="330200"/>
          </a:xfrm>
        </p:spPr>
        <p:txBody>
          <a:bodyPr anchor="t" anchorCtr="0"/>
          <a:lstStyle>
            <a:lvl1pPr marL="0" indent="0">
              <a:buNone/>
              <a:defRPr sz="105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14"/>
          </p:nvPr>
        </p:nvSpPr>
        <p:spPr>
          <a:xfrm>
            <a:off x="6138218" y="2174875"/>
            <a:ext cx="2754561" cy="39179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132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C6E17-FA68-4058-A4A2-47BBABCE2A7D}" type="datetime1">
              <a:rPr lang="fi-FI" smtClean="0"/>
              <a:t>18.3.2022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Esityksen ja esittäjän nimi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72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66700" indent="-266700">
              <a:defRPr sz="1600"/>
            </a:lvl1pPr>
            <a:lvl2pPr marL="539750" indent="-273050">
              <a:buFont typeface="Arial" panose="020B0604020202020204" pitchFamily="34" charset="0"/>
              <a:buChar char="–"/>
              <a:defRPr sz="1400"/>
            </a:lvl2pPr>
            <a:lvl3pPr marL="806450" indent="-266700">
              <a:defRPr sz="1200"/>
            </a:lvl3pPr>
            <a:lvl4pPr marL="1071563" indent="-265113">
              <a:buFont typeface="Arial" panose="020B0604020202020204" pitchFamily="34" charset="0"/>
              <a:buChar char="–"/>
              <a:defRPr sz="1200"/>
            </a:lvl4pPr>
            <a:lvl5pPr marL="1346200" indent="-274638">
              <a:buFont typeface="Arial" panose="020B0604020202020204" pitchFamily="34" charset="0"/>
              <a:buChar char="•"/>
              <a:defRPr sz="1200"/>
            </a:lvl5pPr>
            <a:lvl6pPr marL="1612900" indent="-266700">
              <a:defRPr sz="1200"/>
            </a:lvl6pPr>
            <a:lvl7pPr marL="1612900" indent="-266700">
              <a:defRPr sz="1200"/>
            </a:lvl7pPr>
            <a:lvl8pPr marL="1878013" indent="-265113">
              <a:defRPr sz="1200"/>
            </a:lvl8pPr>
            <a:lvl9pPr marL="1878012" indent="0">
              <a:buFont typeface="Arial" panose="020B0604020202020204" pitchFamily="34" charset="0"/>
              <a:buNone/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37A2-4D48-4C74-BA71-146C9480A55B}" type="datetime1">
              <a:rPr lang="fi-FI" smtClean="0"/>
              <a:t>18.3.2022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Esityksen ja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1699329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6A340-7879-4011-B99A-C29CCA57A384}" type="datetime1">
              <a:rPr lang="fi-FI" smtClean="0"/>
              <a:t>18.3.2022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Esityksen ja esittäjän nimi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1014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iitos/Yhteystied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70461C1-291D-4467-B554-92A985BCAC8D}" type="datetime1">
              <a:rPr lang="fi-FI" smtClean="0"/>
              <a:t>18.3.2022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Esityksen ja esittäjän nimi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122CED2-5A27-49BC-82D9-4279B6D7691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4627"/>
            <a:ext cx="9144000" cy="333375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51223" y="1844677"/>
            <a:ext cx="8641556" cy="1152265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251223" y="3212970"/>
            <a:ext cx="8641556" cy="1224170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300"/>
              </a:spcBef>
              <a:buFontTx/>
              <a:buNone/>
              <a:defRPr/>
            </a:lvl1pPr>
          </a:lstStyle>
          <a:p>
            <a:pPr lvl="0"/>
            <a:r>
              <a:rPr lang="fi-FI" noProof="0"/>
              <a:t>Yhteystiedot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0724" y="4797190"/>
            <a:ext cx="1042552" cy="1147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5513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089" y="3284980"/>
            <a:ext cx="6408737" cy="1008140"/>
          </a:xfrm>
        </p:spPr>
        <p:txBody>
          <a:bodyPr tIns="0" bIns="0" anchor="t" anchorCtr="0"/>
          <a:lstStyle>
            <a:lvl1pPr>
              <a:defRPr sz="225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8" y="4509150"/>
            <a:ext cx="6408738" cy="504070"/>
          </a:xfrm>
        </p:spPr>
        <p:txBody>
          <a:bodyPr tIns="0" bIns="0"/>
          <a:lstStyle>
            <a:lvl1pPr marL="0" indent="0" algn="l">
              <a:lnSpc>
                <a:spcPct val="100000"/>
              </a:lnSpc>
              <a:buNone/>
              <a:defRPr sz="1200">
                <a:solidFill>
                  <a:schemeClr val="accent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74761-72B9-4BD0-B122-E54B946785AB}" type="datetime1">
              <a:rPr lang="fi-FI" smtClean="0"/>
              <a:t>18.3.2022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Esityksen ja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4627"/>
            <a:ext cx="9144000" cy="3333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057292"/>
            <a:ext cx="1580391" cy="225552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539552" y="3392996"/>
            <a:ext cx="0" cy="1584176"/>
          </a:xfrm>
          <a:prstGeom prst="line">
            <a:avLst/>
          </a:prstGeom>
          <a:ln w="254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692696"/>
            <a:ext cx="2087884" cy="1723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2229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00025" indent="-200025">
              <a:defRPr sz="1200"/>
            </a:lvl1pPr>
            <a:lvl2pPr marL="404813" indent="-204788">
              <a:buFont typeface="Arial" panose="020B0604020202020204" pitchFamily="34" charset="0"/>
              <a:buChar char="–"/>
              <a:defRPr sz="1050"/>
            </a:lvl2pPr>
            <a:lvl3pPr marL="604838" indent="-200025">
              <a:defRPr sz="900"/>
            </a:lvl3pPr>
            <a:lvl4pPr marL="803672" indent="-198835">
              <a:buFont typeface="Arial" panose="020B0604020202020204" pitchFamily="34" charset="0"/>
              <a:buChar char="–"/>
              <a:defRPr sz="900"/>
            </a:lvl4pPr>
            <a:lvl5pPr marL="1009650" indent="-205979">
              <a:buFont typeface="Arial" panose="020B0604020202020204" pitchFamily="34" charset="0"/>
              <a:buChar char="•"/>
              <a:defRPr sz="900"/>
            </a:lvl5pPr>
            <a:lvl6pPr marL="1209675" indent="-200025">
              <a:defRPr sz="900"/>
            </a:lvl6pPr>
            <a:lvl7pPr marL="1209675" indent="-200025">
              <a:defRPr sz="900"/>
            </a:lvl7pPr>
            <a:lvl8pPr marL="1408510" indent="-198835">
              <a:defRPr sz="900"/>
            </a:lvl8pPr>
            <a:lvl9pPr marL="1408509" indent="0">
              <a:buFont typeface="Arial" panose="020B0604020202020204" pitchFamily="34" charset="0"/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37A2-4D48-4C74-BA71-146C9480A55B}" type="datetime1">
              <a:rPr lang="fi-FI" smtClean="0"/>
              <a:t>18.3.2022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Esityksen ja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6293957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9" y="2852920"/>
            <a:ext cx="6408737" cy="1152160"/>
          </a:xfrm>
        </p:spPr>
        <p:txBody>
          <a:bodyPr anchor="t"/>
          <a:lstStyle>
            <a:lvl1pPr algn="l">
              <a:defRPr sz="2250" b="0" cap="none" baseline="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B1A04FC-CAB3-495C-821B-50D12AB50894}" type="datetime1">
              <a:rPr lang="fi-FI" smtClean="0"/>
              <a:pPr/>
              <a:t>18.3.2022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Esityksen ja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122CED2-5A27-49BC-82D9-4279B6D7691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27585" y="2492896"/>
            <a:ext cx="6408241" cy="0"/>
          </a:xfrm>
          <a:prstGeom prst="line">
            <a:avLst/>
          </a:prstGeom>
          <a:ln w="254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4627"/>
            <a:ext cx="914400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0456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844675"/>
            <a:ext cx="4171950" cy="42481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4675"/>
            <a:ext cx="4171950" cy="42481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2599B-383A-4842-A88B-114FB0EE3292}" type="datetime1">
              <a:rPr lang="fi-FI" smtClean="0"/>
              <a:t>18.3.2022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Esityksen ja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47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844675"/>
            <a:ext cx="4968250" cy="42481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9E6C-4823-4F0C-9805-227590F50A8D}" type="datetime1">
              <a:rPr lang="fi-FI" smtClean="0"/>
              <a:t>18.3.2022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Esityksen ja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5580064" y="1844675"/>
            <a:ext cx="3240087" cy="338455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534311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0" y="1844675"/>
            <a:ext cx="4173538" cy="330200"/>
          </a:xfrm>
        </p:spPr>
        <p:txBody>
          <a:bodyPr anchor="t" anchorCtr="0"/>
          <a:lstStyle>
            <a:lvl1pPr marL="0" indent="0">
              <a:buNone/>
              <a:defRPr sz="105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850" y="2174875"/>
            <a:ext cx="4173538" cy="39179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844675"/>
            <a:ext cx="4175125" cy="330200"/>
          </a:xfrm>
        </p:spPr>
        <p:txBody>
          <a:bodyPr anchor="t" anchorCtr="0"/>
          <a:lstStyle>
            <a:lvl1pPr marL="0" indent="0">
              <a:buNone/>
              <a:defRPr sz="105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75125" cy="39179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CE074-904C-46AA-809B-38779F1C89C1}" type="datetime1">
              <a:rPr lang="fi-FI" smtClean="0"/>
              <a:t>18.3.2022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Esityksen ja esittäjän nimi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6852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65EA1-4596-4BFF-B444-746C47BB7887}" type="datetime1">
              <a:rPr lang="fi-FI" smtClean="0"/>
              <a:t>18.3.2022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Esityksen ja esittäjän nimi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561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38BA-F133-4EB8-81C6-1F3F26F0CA7F}" type="datetime1">
              <a:rPr lang="fi-FI" smtClean="0"/>
              <a:t>18.3.2022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Esityksen ja esittäjän nimi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66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852920"/>
            <a:ext cx="6408737" cy="1152160"/>
          </a:xfrm>
        </p:spPr>
        <p:txBody>
          <a:bodyPr anchor="t"/>
          <a:lstStyle>
            <a:lvl1pPr algn="l">
              <a:defRPr sz="3000" b="0" cap="none" baseline="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B1A04FC-CAB3-495C-821B-50D12AB50894}" type="datetime1">
              <a:rPr lang="fi-FI" smtClean="0"/>
              <a:pPr/>
              <a:t>18.3.2022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Esityksen ja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122CED2-5A27-49BC-82D9-4279B6D7691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27584" y="2492896"/>
            <a:ext cx="6408241" cy="0"/>
          </a:xfrm>
          <a:prstGeom prst="line">
            <a:avLst/>
          </a:prstGeom>
          <a:ln w="254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4625"/>
            <a:ext cx="914400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2886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iitos/Yhteystied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1A538BA-F133-4EB8-81C6-1F3F26F0CA7F}" type="datetime1">
              <a:rPr lang="fi-FI" smtClean="0"/>
              <a:pPr/>
              <a:t>18.3.2022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Esityksen ja esittäjän nimi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122CED2-5A27-49BC-82D9-4279B6D7691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4627"/>
            <a:ext cx="9144000" cy="3333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966" y="4797190"/>
            <a:ext cx="1390069" cy="1147568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23850" y="1844677"/>
            <a:ext cx="8496300" cy="1152265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323850" y="3212970"/>
            <a:ext cx="8496300" cy="1224170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300"/>
              </a:spcBef>
              <a:buFontTx/>
              <a:buNone/>
              <a:defRPr/>
            </a:lvl1pPr>
          </a:lstStyle>
          <a:p>
            <a:pPr lvl="0"/>
            <a:r>
              <a:rPr lang="fi-FI" noProof="0"/>
              <a:t>Yhteystiedot</a:t>
            </a:r>
          </a:p>
        </p:txBody>
      </p:sp>
    </p:spTree>
    <p:extLst>
      <p:ext uri="{BB962C8B-B14F-4D97-AF65-F5344CB8AC3E}">
        <p14:creationId xmlns:p14="http://schemas.microsoft.com/office/powerpoint/2010/main" val="1259492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844675"/>
            <a:ext cx="4171950" cy="424815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4675"/>
            <a:ext cx="4171950" cy="424815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2599B-383A-4842-A88B-114FB0EE3292}" type="datetime1">
              <a:rPr lang="fi-FI" smtClean="0"/>
              <a:t>18.3.2022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Esityksen ja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50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844675"/>
            <a:ext cx="4968250" cy="424815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9E6C-4823-4F0C-9805-227590F50A8D}" type="datetime1">
              <a:rPr lang="fi-FI" smtClean="0"/>
              <a:t>18.3.2022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Esityksen ja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5580063" y="1844675"/>
            <a:ext cx="3240087" cy="338455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773601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0" y="1844675"/>
            <a:ext cx="4173538" cy="330200"/>
          </a:xfrm>
        </p:spPr>
        <p:txBody>
          <a:bodyPr anchor="t" anchorCtr="0"/>
          <a:lstStyle>
            <a:lvl1pPr marL="0" indent="0">
              <a:buNone/>
              <a:defRPr sz="1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850" y="2174875"/>
            <a:ext cx="4173538" cy="391795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44675"/>
            <a:ext cx="4175125" cy="330200"/>
          </a:xfrm>
        </p:spPr>
        <p:txBody>
          <a:bodyPr anchor="t" anchorCtr="0"/>
          <a:lstStyle>
            <a:lvl1pPr marL="0" indent="0">
              <a:buNone/>
              <a:defRPr sz="1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175125" cy="391795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CE074-904C-46AA-809B-38779F1C89C1}" type="datetime1">
              <a:rPr lang="fi-FI" smtClean="0"/>
              <a:t>18.3.2022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Esityksen ja esittäjän nimi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760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65EA1-4596-4BFF-B444-746C47BB7887}" type="datetime1">
              <a:rPr lang="fi-FI" smtClean="0"/>
              <a:t>18.3.2022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Esityksen ja esittäjän nimi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42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38BA-F133-4EB8-81C6-1F3F26F0CA7F}" type="datetime1">
              <a:rPr lang="fi-FI" smtClean="0"/>
              <a:t>18.3.2022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Esityksen ja esittäjän nimi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33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iitos/Yhteystied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1A538BA-F133-4EB8-81C6-1F3F26F0CA7F}" type="datetime1">
              <a:rPr lang="fi-FI" smtClean="0"/>
              <a:pPr/>
              <a:t>18.3.2022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Esityksen ja esittäjän nimi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122CED2-5A27-49BC-82D9-4279B6D7691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4625"/>
            <a:ext cx="9144000" cy="3333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965" y="4797190"/>
            <a:ext cx="1390069" cy="1147568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23850" y="1844675"/>
            <a:ext cx="8496300" cy="1152265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323850" y="3212970"/>
            <a:ext cx="8496300" cy="1224170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400"/>
              </a:spcBef>
              <a:buFontTx/>
              <a:buNone/>
              <a:defRPr/>
            </a:lvl1pPr>
          </a:lstStyle>
          <a:p>
            <a:pPr lvl="0"/>
            <a:r>
              <a:rPr lang="fi-FI" noProof="0"/>
              <a:t>Yhteystiedot</a:t>
            </a:r>
          </a:p>
        </p:txBody>
      </p:sp>
    </p:spTree>
    <p:extLst>
      <p:ext uri="{BB962C8B-B14F-4D97-AF65-F5344CB8AC3E}">
        <p14:creationId xmlns:p14="http://schemas.microsoft.com/office/powerpoint/2010/main" val="2940621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image" Target="../media/image9.png"/><Relationship Id="rId5" Type="http://schemas.openxmlformats.org/officeDocument/2006/relationships/slideLayout" Target="../slideLayouts/slideLayout26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850" y="476250"/>
            <a:ext cx="6911975" cy="93647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0" y="1844675"/>
            <a:ext cx="8496300" cy="42481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3850" y="6381750"/>
            <a:ext cx="1511846" cy="1428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800">
                <a:solidFill>
                  <a:schemeClr val="accent1"/>
                </a:solidFill>
              </a:defRPr>
            </a:lvl1pPr>
          </a:lstStyle>
          <a:p>
            <a:fld id="{A40A84A2-B0A1-494C-98CE-B3C1DE3B1F2E}" type="datetime1">
              <a:rPr lang="fi-FI" noProof="0" smtClean="0"/>
              <a:t>18.3.2022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35696" y="6381750"/>
            <a:ext cx="6552728" cy="1428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fi-FI" noProof="0"/>
              <a:t>Esityksen ja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424" y="6381750"/>
            <a:ext cx="431726" cy="1428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fld id="{7122CED2-5A27-49BC-82D9-4279B6D76913}" type="slidenum">
              <a:rPr lang="fi-FI" noProof="0" smtClean="0"/>
              <a:pPr/>
              <a:t>‹#›</a:t>
            </a:fld>
            <a:endParaRPr lang="fi-FI" noProof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05364"/>
            <a:ext cx="9144000" cy="15263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116" y="368660"/>
            <a:ext cx="1221143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53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6" r:id="rId5"/>
    <p:sldLayoutId id="2147483653" r:id="rId6"/>
    <p:sldLayoutId id="2147483654" r:id="rId7"/>
    <p:sldLayoutId id="2147483655" r:id="rId8"/>
    <p:sldLayoutId id="2147483657" r:id="rId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20000"/>
        </a:lnSpc>
        <a:spcBef>
          <a:spcPts val="800"/>
        </a:spcBef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539750" indent="-273050" algn="l" defTabSz="914400" rtl="0" eaLnBrk="1" latinLnBrk="0" hangingPunct="1">
        <a:lnSpc>
          <a:spcPct val="12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–"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806450" indent="-266700" algn="l" defTabSz="914400" rtl="0" eaLnBrk="1" latinLnBrk="0" hangingPunct="1">
        <a:lnSpc>
          <a:spcPct val="120000"/>
        </a:lnSpc>
        <a:spcBef>
          <a:spcPts val="80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3pPr>
      <a:lvl4pPr marL="1071563" indent="-265113" algn="l" defTabSz="914400" rtl="0" eaLnBrk="1" latinLnBrk="0" hangingPunct="1">
        <a:lnSpc>
          <a:spcPct val="120000"/>
        </a:lnSpc>
        <a:spcBef>
          <a:spcPts val="800"/>
        </a:spcBef>
        <a:buClr>
          <a:schemeClr val="accent4"/>
        </a:buClr>
        <a:buFont typeface="Arial" panose="020B0604020202020204" pitchFamily="34" charset="0"/>
        <a:buChar char="–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346200" indent="-274638" algn="l" defTabSz="914400" rtl="0" eaLnBrk="1" latinLnBrk="0" hangingPunct="1">
        <a:lnSpc>
          <a:spcPct val="120000"/>
        </a:lnSpc>
        <a:spcBef>
          <a:spcPts val="800"/>
        </a:spcBef>
        <a:buClr>
          <a:schemeClr val="accent3"/>
        </a:buClr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3462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78013" indent="-265113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52650" indent="-274638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5265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223" y="476250"/>
            <a:ext cx="7345198" cy="93647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223" y="1844675"/>
            <a:ext cx="8641556" cy="42481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223" y="6381752"/>
            <a:ext cx="1134335" cy="1428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600">
                <a:solidFill>
                  <a:schemeClr val="accent1"/>
                </a:solidFill>
              </a:defRPr>
            </a:lvl1pPr>
          </a:lstStyle>
          <a:p>
            <a:fld id="{4E9E354F-D17F-4029-8EB4-698D21090EBA}" type="datetime1">
              <a:rPr lang="fi-FI" noProof="0" smtClean="0"/>
              <a:t>18.3.2022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85558" y="6381752"/>
            <a:ext cx="7182998" cy="1428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600">
                <a:solidFill>
                  <a:schemeClr val="accent1"/>
                </a:solidFill>
              </a:defRPr>
            </a:lvl1pPr>
          </a:lstStyle>
          <a:p>
            <a:r>
              <a:rPr lang="fi-FI" noProof="0"/>
              <a:t>Esityksen ja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8555" y="6381752"/>
            <a:ext cx="324224" cy="1428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600">
                <a:solidFill>
                  <a:schemeClr val="accent1"/>
                </a:solidFill>
              </a:defRPr>
            </a:lvl1pPr>
          </a:lstStyle>
          <a:p>
            <a:fld id="{7122CED2-5A27-49BC-82D9-4279B6D76913}" type="slidenum">
              <a:rPr lang="fi-FI" noProof="0" smtClean="0"/>
              <a:pPr/>
              <a:t>‹#›</a:t>
            </a:fld>
            <a:endParaRPr lang="fi-FI" noProof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05364"/>
            <a:ext cx="9144000" cy="152636"/>
          </a:xfrm>
          <a:prstGeom prst="rect">
            <a:avLst/>
          </a:prstGeom>
        </p:spPr>
      </p:pic>
      <p:sp>
        <p:nvSpPr>
          <p:cNvPr id="17" name="(c)" hidden="1"/>
          <p:cNvSpPr txBox="1"/>
          <p:nvPr userDrawn="1"/>
        </p:nvSpPr>
        <p:spPr>
          <a:xfrm>
            <a:off x="8887296" y="6891796"/>
            <a:ext cx="251672" cy="230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fi-FI" sz="150">
                <a:solidFill>
                  <a:schemeClr val="bg1"/>
                </a:solidFill>
                <a:latin typeface="+mn-lt"/>
              </a:rPr>
              <a:t>©grow. for</a:t>
            </a:r>
            <a:r>
              <a:rPr lang="fi-FI" sz="150" baseline="0">
                <a:solidFill>
                  <a:schemeClr val="bg1"/>
                </a:solidFill>
                <a:latin typeface="+mn-lt"/>
              </a:rPr>
              <a:t>  energiavirasto</a:t>
            </a:r>
            <a:endParaRPr lang="en-GB" sz="150" err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8" name="(logo)" descr="Z:\GRW (grow)\logot\copyright_grow.png" hidden="1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000"/>
            <a:ext cx="45196" cy="1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922" y="368660"/>
            <a:ext cx="915857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71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sz="195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00025" indent="-200025" algn="l" defTabSz="685800" rtl="0" eaLnBrk="1" latinLnBrk="0" hangingPunct="1">
        <a:lnSpc>
          <a:spcPct val="120000"/>
        </a:lnSpc>
        <a:spcBef>
          <a:spcPts val="600"/>
        </a:spcBef>
        <a:buClr>
          <a:schemeClr val="accent5"/>
        </a:buClr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1pPr>
      <a:lvl2pPr marL="404813" indent="-204788" algn="l" defTabSz="685800" rtl="0" eaLnBrk="1" latinLnBrk="0" hangingPunct="1">
        <a:lnSpc>
          <a:spcPct val="12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–"/>
        <a:defRPr sz="1050" kern="1200">
          <a:solidFill>
            <a:schemeClr val="tx2"/>
          </a:solidFill>
          <a:latin typeface="+mn-lt"/>
          <a:ea typeface="+mn-ea"/>
          <a:cs typeface="+mn-cs"/>
        </a:defRPr>
      </a:lvl2pPr>
      <a:lvl3pPr marL="604838" indent="-200025" algn="l" defTabSz="685800" rtl="0" eaLnBrk="1" latinLnBrk="0" hangingPunct="1">
        <a:lnSpc>
          <a:spcPct val="120000"/>
        </a:lnSpc>
        <a:spcBef>
          <a:spcPts val="600"/>
        </a:spcBef>
        <a:buClr>
          <a:schemeClr val="accent2"/>
        </a:buClr>
        <a:buFont typeface="Arial" panose="020B0604020202020204" pitchFamily="34" charset="0"/>
        <a:buChar char="•"/>
        <a:defRPr sz="900" kern="1200">
          <a:solidFill>
            <a:schemeClr val="tx2"/>
          </a:solidFill>
          <a:latin typeface="+mn-lt"/>
          <a:ea typeface="+mn-ea"/>
          <a:cs typeface="+mn-cs"/>
        </a:defRPr>
      </a:lvl3pPr>
      <a:lvl4pPr marL="803672" indent="-198835" algn="l" defTabSz="685800" rtl="0" eaLnBrk="1" latinLnBrk="0" hangingPunct="1">
        <a:lnSpc>
          <a:spcPct val="120000"/>
        </a:lnSpc>
        <a:spcBef>
          <a:spcPts val="600"/>
        </a:spcBef>
        <a:buClr>
          <a:schemeClr val="accent4"/>
        </a:buClr>
        <a:buFont typeface="Arial" panose="020B0604020202020204" pitchFamily="34" charset="0"/>
        <a:buChar char="–"/>
        <a:defRPr sz="900" kern="1200">
          <a:solidFill>
            <a:schemeClr val="tx2"/>
          </a:solidFill>
          <a:latin typeface="+mn-lt"/>
          <a:ea typeface="+mn-ea"/>
          <a:cs typeface="+mn-cs"/>
        </a:defRPr>
      </a:lvl4pPr>
      <a:lvl5pPr marL="1009650" indent="-205979" algn="l" defTabSz="685800" rtl="0" eaLnBrk="1" latinLnBrk="0" hangingPunct="1">
        <a:lnSpc>
          <a:spcPct val="120000"/>
        </a:lnSpc>
        <a:spcBef>
          <a:spcPts val="600"/>
        </a:spcBef>
        <a:buClr>
          <a:schemeClr val="accent3"/>
        </a:buClr>
        <a:buFont typeface="Arial" panose="020B0604020202020204" pitchFamily="34" charset="0"/>
        <a:buChar char="•"/>
        <a:defRPr sz="900" kern="1200">
          <a:solidFill>
            <a:schemeClr val="tx2"/>
          </a:solidFill>
          <a:latin typeface="+mn-lt"/>
          <a:ea typeface="+mn-ea"/>
          <a:cs typeface="+mn-cs"/>
        </a:defRPr>
      </a:lvl5pPr>
      <a:lvl6pPr marL="1009650" indent="0" algn="l" defTabSz="685800" rtl="0" eaLnBrk="1" latinLnBrk="0" hangingPunct="1">
        <a:spcBef>
          <a:spcPct val="20000"/>
        </a:spcBef>
        <a:buFont typeface="Arial" panose="020B0604020202020204" pitchFamily="34" charset="0"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08510" indent="-19883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14488" indent="-205979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614488" indent="0" algn="l" defTabSz="685800" rtl="0" eaLnBrk="1" latinLnBrk="0" hangingPunct="1">
        <a:spcBef>
          <a:spcPct val="20000"/>
        </a:spcBef>
        <a:buFont typeface="Arial" panose="020B0604020202020204" pitchFamily="34" charset="0"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851" y="476250"/>
            <a:ext cx="6911975" cy="93647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i-FI" noProof="0"/>
              <a:t>Muokkaa perustyyl. napsautt.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0" y="1844675"/>
            <a:ext cx="8496300" cy="42481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3851" y="6381752"/>
            <a:ext cx="1511846" cy="1428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600">
                <a:solidFill>
                  <a:schemeClr val="accent1"/>
                </a:solidFill>
              </a:defRPr>
            </a:lvl1pPr>
          </a:lstStyle>
          <a:p>
            <a:fld id="{A40A84A2-B0A1-494C-98CE-B3C1DE3B1F2E}" type="datetime1">
              <a:rPr lang="fi-FI" noProof="0" smtClean="0"/>
              <a:t>18.3.2022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35697" y="6381752"/>
            <a:ext cx="6552728" cy="1428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600">
                <a:solidFill>
                  <a:schemeClr val="accent1"/>
                </a:solidFill>
              </a:defRPr>
            </a:lvl1pPr>
          </a:lstStyle>
          <a:p>
            <a:r>
              <a:rPr lang="fi-FI" noProof="0"/>
              <a:t>Esityksen ja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424" y="6381752"/>
            <a:ext cx="431726" cy="1428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600">
                <a:solidFill>
                  <a:schemeClr val="accent1"/>
                </a:solidFill>
              </a:defRPr>
            </a:lvl1pPr>
          </a:lstStyle>
          <a:p>
            <a:fld id="{7122CED2-5A27-49BC-82D9-4279B6D76913}" type="slidenum">
              <a:rPr lang="fi-FI" noProof="0" smtClean="0"/>
              <a:pPr/>
              <a:t>‹#›</a:t>
            </a:fld>
            <a:endParaRPr lang="fi-FI" noProof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05364"/>
            <a:ext cx="9144000" cy="15263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117" y="368660"/>
            <a:ext cx="1221143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129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sz="195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00025" indent="-200025" algn="l" defTabSz="685800" rtl="0" eaLnBrk="1" latinLnBrk="0" hangingPunct="1">
        <a:lnSpc>
          <a:spcPct val="120000"/>
        </a:lnSpc>
        <a:spcBef>
          <a:spcPts val="600"/>
        </a:spcBef>
        <a:buClr>
          <a:schemeClr val="accent5"/>
        </a:buClr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1pPr>
      <a:lvl2pPr marL="404813" indent="-204788" algn="l" defTabSz="685800" rtl="0" eaLnBrk="1" latinLnBrk="0" hangingPunct="1">
        <a:lnSpc>
          <a:spcPct val="12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–"/>
        <a:defRPr sz="1050" kern="1200">
          <a:solidFill>
            <a:schemeClr val="tx2"/>
          </a:solidFill>
          <a:latin typeface="+mn-lt"/>
          <a:ea typeface="+mn-ea"/>
          <a:cs typeface="+mn-cs"/>
        </a:defRPr>
      </a:lvl2pPr>
      <a:lvl3pPr marL="604838" indent="-200025" algn="l" defTabSz="685800" rtl="0" eaLnBrk="1" latinLnBrk="0" hangingPunct="1">
        <a:lnSpc>
          <a:spcPct val="120000"/>
        </a:lnSpc>
        <a:spcBef>
          <a:spcPts val="600"/>
        </a:spcBef>
        <a:buClr>
          <a:schemeClr val="accent2"/>
        </a:buClr>
        <a:buFont typeface="Arial" panose="020B0604020202020204" pitchFamily="34" charset="0"/>
        <a:buChar char="•"/>
        <a:defRPr sz="900" kern="1200">
          <a:solidFill>
            <a:schemeClr val="tx2"/>
          </a:solidFill>
          <a:latin typeface="+mn-lt"/>
          <a:ea typeface="+mn-ea"/>
          <a:cs typeface="+mn-cs"/>
        </a:defRPr>
      </a:lvl3pPr>
      <a:lvl4pPr marL="803672" indent="-198835" algn="l" defTabSz="685800" rtl="0" eaLnBrk="1" latinLnBrk="0" hangingPunct="1">
        <a:lnSpc>
          <a:spcPct val="120000"/>
        </a:lnSpc>
        <a:spcBef>
          <a:spcPts val="600"/>
        </a:spcBef>
        <a:buClr>
          <a:schemeClr val="accent4"/>
        </a:buClr>
        <a:buFont typeface="Arial" panose="020B0604020202020204" pitchFamily="34" charset="0"/>
        <a:buChar char="–"/>
        <a:defRPr sz="900" kern="1200">
          <a:solidFill>
            <a:schemeClr val="tx2"/>
          </a:solidFill>
          <a:latin typeface="+mn-lt"/>
          <a:ea typeface="+mn-ea"/>
          <a:cs typeface="+mn-cs"/>
        </a:defRPr>
      </a:lvl4pPr>
      <a:lvl5pPr marL="1009650" indent="-205979" algn="l" defTabSz="685800" rtl="0" eaLnBrk="1" latinLnBrk="0" hangingPunct="1">
        <a:lnSpc>
          <a:spcPct val="120000"/>
        </a:lnSpc>
        <a:spcBef>
          <a:spcPts val="600"/>
        </a:spcBef>
        <a:buClr>
          <a:schemeClr val="accent3"/>
        </a:buClr>
        <a:buFont typeface="Arial" panose="020B0604020202020204" pitchFamily="34" charset="0"/>
        <a:buChar char="•"/>
        <a:defRPr sz="900" kern="1200">
          <a:solidFill>
            <a:schemeClr val="tx2"/>
          </a:solidFill>
          <a:latin typeface="+mn-lt"/>
          <a:ea typeface="+mn-ea"/>
          <a:cs typeface="+mn-cs"/>
        </a:defRPr>
      </a:lvl5pPr>
      <a:lvl6pPr marL="1009650" indent="0" algn="l" defTabSz="685800" rtl="0" eaLnBrk="1" latinLnBrk="0" hangingPunct="1">
        <a:spcBef>
          <a:spcPct val="20000"/>
        </a:spcBef>
        <a:buFont typeface="Arial" panose="020B0604020202020204" pitchFamily="34" charset="0"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08510" indent="-19883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14488" indent="-205979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614488" indent="0" algn="l" defTabSz="685800" rtl="0" eaLnBrk="1" latinLnBrk="0" hangingPunct="1">
        <a:spcBef>
          <a:spcPct val="20000"/>
        </a:spcBef>
        <a:buFont typeface="Arial" panose="020B0604020202020204" pitchFamily="34" charset="0"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estavyyskriteerit@energiavirasto.f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nergiavirasto.fi/liikenteenpaastojen-vahentaminen-fqd#saadokset_ja_ohjeet" TargetMode="External"/><Relationship Id="rId2" Type="http://schemas.openxmlformats.org/officeDocument/2006/relationships/hyperlink" Target="https://energiavirasto.fi/jakeluvelvoite#saadokset_ja_ohjee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ergiavirasto.fi/asiointi#jata_kestavyyskriteeriselvitys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mailto:kestavyyskriteerit@energiavirasto.fi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9C973743-67F0-41BD-A467-40DF11CC4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fi-FI"/>
              <a:t>Kun liityt webinaariin, käytä omaa nimeäsi ja edustamasi organisaation nimeä, mikäli mahdollista. </a:t>
            </a:r>
            <a:endParaRPr lang="fi-FI">
              <a:ea typeface="Verdana"/>
            </a:endParaRPr>
          </a:p>
          <a:p>
            <a:r>
              <a:rPr lang="fi-FI"/>
              <a:t>Chatissa voi esittää kysymyksiä päivän aiheesta. Mikäli kysymyksiä tulee paljon, keskustelun moderaattori esittää valitsemansa kysymykset puhujalle kunkin esityksen lopuksi. Jos organisaatiosi ei käy ilmi kirjautumisnimestäsi, lisää organisaatio viestin loppuun. </a:t>
            </a:r>
          </a:p>
          <a:p>
            <a:r>
              <a:rPr lang="fi-FI"/>
              <a:t>Kysymyksiä voi lähettää myös webinaarin jälkeen osoitteeseen </a:t>
            </a:r>
            <a:r>
              <a:rPr lang="fi-FI" u="sng">
                <a:hlinkClick r:id="rId3" tooltip="mailto:kestavyyskriteerit@energiavirasto.fi"/>
              </a:rPr>
              <a:t>kestavyyskriteerit@energiavirasto.fi</a:t>
            </a:r>
            <a:r>
              <a:rPr lang="fi-FI"/>
              <a:t>. </a:t>
            </a:r>
          </a:p>
          <a:p>
            <a:r>
              <a:rPr lang="fi-FI"/>
              <a:t>Esitykset alkavat klo. 10:00, tarvittaessa tauko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E4ED959E-C46F-4D20-A3AD-9A9EB1057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1</a:t>
            </a:fld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BE88ED8B-12A3-436F-A27D-B2A8FE226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Tervetuloa raportoinnin webinaariin!</a:t>
            </a:r>
          </a:p>
        </p:txBody>
      </p:sp>
    </p:spTree>
    <p:extLst>
      <p:ext uri="{BB962C8B-B14F-4D97-AF65-F5344CB8AC3E}">
        <p14:creationId xmlns:p14="http://schemas.microsoft.com/office/powerpoint/2010/main" val="195959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85FB0803-ADB0-4CD9-BDD9-0765493EE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597933"/>
            <a:ext cx="8496300" cy="4248150"/>
          </a:xfrm>
        </p:spPr>
        <p:txBody>
          <a:bodyPr/>
          <a:lstStyle/>
          <a:p>
            <a:r>
              <a:rPr lang="fi-FI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KHK-laissa säädetään polttoaineen toimittajan ilmoittamisvelvollisuudesta</a:t>
            </a:r>
          </a:p>
          <a:p>
            <a:pPr lvl="1"/>
            <a:r>
              <a:rPr lang="fi-FI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KHK-</a:t>
            </a:r>
            <a:r>
              <a:rPr lang="fi-FI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ilmoituksessa tulee olla seuraavat tiedot kalenterivuoden aikana kulutukseen luovutetuista polttoaineista:</a:t>
            </a:r>
          </a:p>
          <a:p>
            <a:pPr lvl="2"/>
            <a:r>
              <a:rPr lang="fi-FI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</a:t>
            </a:r>
            <a:r>
              <a:rPr lang="fi-FI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äärät </a:t>
            </a:r>
          </a:p>
          <a:p>
            <a:pPr lvl="2"/>
            <a:r>
              <a:rPr lang="fi-FI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fi-FI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nergiayksikköä kohden lasketut elinkaarenaikaiset kasvihuonekaasupäästöt </a:t>
            </a:r>
          </a:p>
          <a:p>
            <a:pPr lvl="2"/>
            <a:r>
              <a:rPr lang="fi-FI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fi-FI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äästövähennykset mahdolliset alkuvaiheen päästövähennykset eriteltynä </a:t>
            </a:r>
          </a:p>
          <a:p>
            <a:pPr lvl="2"/>
            <a:r>
              <a:rPr lang="fi-FI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lang="fi-FI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iedot biopolttoaineiden osalta niiden kestävyyskriteereiden mukaisuudesta </a:t>
            </a:r>
          </a:p>
          <a:p>
            <a:pPr lvl="2"/>
            <a:r>
              <a:rPr lang="fi-FI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</a:t>
            </a:r>
            <a:r>
              <a:rPr lang="fi-FI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uut tietojen riittävyyden ja oikeellisuuden arvioinnin kannalta merkitykselliset seikat </a:t>
            </a:r>
          </a:p>
          <a:p>
            <a:pPr lvl="1"/>
            <a:r>
              <a:rPr lang="fi-FI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Ilmoitus laaditaan Energiaviraston ilmoituslomakkeelle ja tietotaulukolle</a:t>
            </a:r>
          </a:p>
          <a:p>
            <a:pPr lvl="2"/>
            <a:r>
              <a:rPr lang="fi-FI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Toimitettava </a:t>
            </a:r>
            <a:r>
              <a:rPr lang="fi-FI" b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viimeistään ilmoituksessa tarkoitettua kalenterivuotta seuraavan maaliskuun loppuun mennessä</a:t>
            </a:r>
            <a:r>
              <a:rPr lang="fi-FI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Energiavirastolle</a:t>
            </a:r>
          </a:p>
          <a:p>
            <a:pPr lvl="1"/>
            <a:endParaRPr lang="fi-FI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endParaRPr lang="fi-FI" sz="160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3B6DCEAA-51BC-4827-8AC2-9B52F82FD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10</a:t>
            </a:fld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97D0EE03-B8FC-4798-8D99-6F1C735EF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77107"/>
            <a:ext cx="6911975" cy="936470"/>
          </a:xfrm>
        </p:spPr>
        <p:txBody>
          <a:bodyPr/>
          <a:lstStyle/>
          <a:p>
            <a:r>
              <a:rPr lang="fi-FI"/>
              <a:t>Polttoaineen toimittajan ilmoittamisvelvollisuus</a:t>
            </a:r>
          </a:p>
        </p:txBody>
      </p:sp>
    </p:spTree>
    <p:extLst>
      <p:ext uri="{BB962C8B-B14F-4D97-AF65-F5344CB8AC3E}">
        <p14:creationId xmlns:p14="http://schemas.microsoft.com/office/powerpoint/2010/main" val="1888712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85FB0803-ADB0-4CD9-BDD9-0765493EE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597933"/>
            <a:ext cx="8496300" cy="4248150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fi-FI">
                <a:effectLst/>
                <a:latin typeface="Verdana"/>
                <a:ea typeface="Verdana"/>
                <a:cs typeface="Verdana" panose="020B0604030504040204" pitchFamily="34" charset="0"/>
              </a:rPr>
              <a:t>Kestävyyslaissa säädetään </a:t>
            </a:r>
            <a:r>
              <a:rPr lang="fi-FI">
                <a:latin typeface="Verdana"/>
                <a:ea typeface="Verdana"/>
                <a:cs typeface="Verdana" panose="020B0604030504040204" pitchFamily="34" charset="0"/>
              </a:rPr>
              <a:t>toiminnanharjoittajan kestävyyskriteeriselvityksen</a:t>
            </a:r>
            <a:r>
              <a:rPr lang="fi-FI">
                <a:effectLst/>
                <a:latin typeface="Verdana"/>
                <a:ea typeface="Verdana"/>
                <a:cs typeface="Verdana" panose="020B0604030504040204" pitchFamily="34" charset="0"/>
              </a:rPr>
              <a:t> toimittamisesta vuosittain</a:t>
            </a:r>
          </a:p>
          <a:p>
            <a:pPr lvl="1"/>
            <a:r>
              <a:rPr lang="fi-FI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Kestävyyskriteeriselvityksessä</a:t>
            </a:r>
            <a:r>
              <a:rPr lang="fi-FI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tulee ilmoittaa </a:t>
            </a:r>
          </a:p>
          <a:p>
            <a:pPr lvl="2"/>
            <a:r>
              <a:rPr lang="fi-FI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Suomessa tuotettujen, valmistettujen, kulutukseen luovutettujen tai käytettyjen biopolttoaine-,  bioneste- ja biomassapolttoaine-erien raaka-aineita koskevat tiedot</a:t>
            </a:r>
          </a:p>
          <a:p>
            <a:pPr lvl="2"/>
            <a:r>
              <a:rPr lang="fi-FI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  <a:r>
              <a:rPr lang="fi-FI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iopolttoaine-, bioneste- ja biomassapolttoainemäärät</a:t>
            </a:r>
          </a:p>
          <a:p>
            <a:pPr lvl="2"/>
            <a:r>
              <a:rPr lang="fi-FI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</a:t>
            </a:r>
            <a:r>
              <a:rPr lang="fi-FI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estävyyskriteerien täyttymisen osoittamista koskeva tieto</a:t>
            </a:r>
          </a:p>
          <a:p>
            <a:pPr lvl="2"/>
            <a:r>
              <a:rPr lang="fi-FI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  <a:r>
              <a:rPr lang="fi-FI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ionesteistä ja biomassapolttoaineista tuotetun sähkön, lämmön ja jäähdytyksen määrät</a:t>
            </a:r>
          </a:p>
          <a:p>
            <a:pPr lvl="1"/>
            <a:r>
              <a:rPr lang="fi-FI"/>
              <a:t>Kestävyystiedot raportoidaan kestävyyskriteeriselvitys –pohjilla</a:t>
            </a:r>
          </a:p>
          <a:p>
            <a:pPr lvl="2"/>
            <a:r>
              <a:rPr lang="fi-FI"/>
              <a:t>Kestävyyskriteeriselvitys: biopolttoaineet ja bionesteet</a:t>
            </a:r>
          </a:p>
          <a:p>
            <a:pPr lvl="2"/>
            <a:r>
              <a:rPr lang="fi-FI"/>
              <a:t>Kestävyyskriteeriselvitys: biomassapolttoaineet ja bionesteet (sähkön, lämmön ja jäähdytyksen tuotanto)</a:t>
            </a:r>
            <a:endParaRPr lang="fi-FI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2"/>
            <a:r>
              <a:rPr lang="fi-FI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lang="fi-FI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iitteeksi jäljennös todentajan tarkastuskertomuksesta tai vastaavat tarkastusta koskevat tiedot</a:t>
            </a:r>
          </a:p>
          <a:p>
            <a:pPr lvl="2"/>
            <a:r>
              <a:rPr lang="fi-FI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Toimitettava </a:t>
            </a:r>
            <a:r>
              <a:rPr lang="fi-FI" b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viimeistään selvityksessä tarkoitettua kalenterivuotta seuraavan maaliskuun loppuun mennessä</a:t>
            </a:r>
            <a:r>
              <a:rPr lang="fi-FI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Energiavirastolle</a:t>
            </a:r>
          </a:p>
          <a:p>
            <a:pPr lvl="1"/>
            <a:endParaRPr lang="fi-FI" sz="160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3B6DCEAA-51BC-4827-8AC2-9B52F82FD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11</a:t>
            </a:fld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97D0EE03-B8FC-4798-8D99-6F1C735EF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77107"/>
            <a:ext cx="6911975" cy="936470"/>
          </a:xfrm>
        </p:spPr>
        <p:txBody>
          <a:bodyPr/>
          <a:lstStyle/>
          <a:p>
            <a:r>
              <a:rPr lang="fi-FI"/>
              <a:t>Toiminnanharjoittajan kestävyyskriteeriselvitys</a:t>
            </a:r>
          </a:p>
        </p:txBody>
      </p:sp>
    </p:spTree>
    <p:extLst>
      <p:ext uri="{BB962C8B-B14F-4D97-AF65-F5344CB8AC3E}">
        <p14:creationId xmlns:p14="http://schemas.microsoft.com/office/powerpoint/2010/main" val="3453098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ABDE669B-8DE7-4FE7-8EF5-00D08F86D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233061"/>
            <a:ext cx="8496300" cy="4895825"/>
          </a:xfrm>
        </p:spPr>
        <p:txBody>
          <a:bodyPr/>
          <a:lstStyle/>
          <a:p>
            <a:endParaRPr lang="fi-FI"/>
          </a:p>
          <a:p>
            <a:r>
              <a:rPr lang="fi-FI"/>
              <a:t>Raportointi yhdistetty (JV + </a:t>
            </a:r>
            <a:r>
              <a:rPr lang="fi-FI" err="1"/>
              <a:t>Biop</a:t>
            </a:r>
            <a:r>
              <a:rPr lang="fi-FI"/>
              <a:t>. JV + KHK + Kestävyys), jotta toiminnanharjoittajien olisi helpompi raportoida useamman eri lain vaatimusten mukaiset tiedot yhdessä samalla kertaa</a:t>
            </a:r>
          </a:p>
          <a:p>
            <a:pPr lvl="1"/>
            <a:r>
              <a:rPr lang="fi-FI"/>
              <a:t>Koostuu ilmoituslomakkeista (JV + </a:t>
            </a:r>
            <a:r>
              <a:rPr lang="fi-FI" err="1"/>
              <a:t>Biop</a:t>
            </a:r>
            <a:r>
              <a:rPr lang="fi-FI"/>
              <a:t>. JV + KHK) ja yhteisestä tietotaulukosta</a:t>
            </a:r>
          </a:p>
          <a:p>
            <a:pPr lvl="2"/>
            <a:r>
              <a:rPr lang="fi-FI"/>
              <a:t>Tietotaulukkoon syötetään tarkemmat tiedot polttoaine-eristä (</a:t>
            </a:r>
            <a:r>
              <a:rPr lang="fi-FI" err="1"/>
              <a:t>biot</a:t>
            </a:r>
            <a:r>
              <a:rPr lang="fi-FI"/>
              <a:t> ja fossiiliset) ja tietotaulukon yhteenvetotiedoista saatavat tiedot syötetään lomakkeille, jotka toimitetaan yhdessä tietotaulukon kanssa Energiavirastolle </a:t>
            </a:r>
            <a:r>
              <a:rPr lang="fi-FI" b="1"/>
              <a:t>ilmoituksessa tarkoitettua kalenterivuotta seuraavan maaliskuun loppuun mennessä</a:t>
            </a:r>
            <a:endParaRPr lang="fi-FI"/>
          </a:p>
          <a:p>
            <a:pPr lvl="2"/>
            <a:r>
              <a:rPr lang="fi-FI"/>
              <a:t>Kestävyystiedot myös mahdollista raportoida erikseen biopolttoaineiden ja bionesteiden kestävyyskriteeriselvitys –pohjalla</a:t>
            </a:r>
          </a:p>
          <a:p>
            <a:r>
              <a:rPr lang="fi-FI"/>
              <a:t>Raportointipohjat ja ohjeet löytyvät Energiaviraston kotisivuilta:</a:t>
            </a:r>
          </a:p>
          <a:p>
            <a:pPr lvl="1"/>
            <a:r>
              <a:rPr lang="fi-FI">
                <a:hlinkClick r:id="rId2"/>
              </a:rPr>
              <a:t>Jakeluvelvoite ja biopolttoöljyn jakeluvelvoite</a:t>
            </a:r>
            <a:endParaRPr lang="fi-FI"/>
          </a:p>
          <a:p>
            <a:pPr lvl="1"/>
            <a:r>
              <a:rPr lang="fi-FI">
                <a:hlinkClick r:id="rId3"/>
              </a:rPr>
              <a:t>KHK-laki</a:t>
            </a:r>
            <a:endParaRPr lang="fi-FI"/>
          </a:p>
          <a:p>
            <a:pPr lvl="1"/>
            <a:r>
              <a:rPr lang="fi-FI">
                <a:hlinkClick r:id="rId4"/>
              </a:rPr>
              <a:t>Kestävyys</a:t>
            </a:r>
            <a:endParaRPr lang="fi-FI"/>
          </a:p>
          <a:p>
            <a:pPr lvl="1"/>
            <a:endParaRPr lang="fi-FI"/>
          </a:p>
          <a:p>
            <a:endParaRPr lang="fi-FI"/>
          </a:p>
          <a:p>
            <a:pPr marL="0" indent="0">
              <a:buNone/>
            </a:pPr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E3A3FA9E-3394-4072-9E5E-244137183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12</a:t>
            </a:fld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54CF4595-785A-46EE-9F07-99CE83E74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42346"/>
            <a:ext cx="6911975" cy="936470"/>
          </a:xfrm>
        </p:spPr>
        <p:txBody>
          <a:bodyPr/>
          <a:lstStyle/>
          <a:p>
            <a:r>
              <a:rPr lang="fi-FI"/>
              <a:t>Raportoinnin yhdistäminen ja raportointipohjat</a:t>
            </a:r>
          </a:p>
        </p:txBody>
      </p:sp>
    </p:spTree>
    <p:extLst>
      <p:ext uri="{BB962C8B-B14F-4D97-AF65-F5344CB8AC3E}">
        <p14:creationId xmlns:p14="http://schemas.microsoft.com/office/powerpoint/2010/main" val="382128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9ECFD7EC-FCFA-4CC9-969B-4CFFB4E1E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Jakeluvelvoitelain muutoksen (603/2021) siirtymäsäännöksillä on tarkennettu kesken vuoden voimaan tulevia tietyistä raaka-aineista tuotettujen biopolttoaineiden/biopolttoöljyjen vuosittaisten osuusrajoituksien raportointia vuoden 2021 osalta </a:t>
            </a:r>
          </a:p>
          <a:p>
            <a:pPr lvl="1"/>
            <a:r>
              <a:rPr lang="fi-FI"/>
              <a:t>Koskee sekä uusiutuvien polttoaineiden jakelijaa että biopolttoöljyn jakelijaa</a:t>
            </a:r>
          </a:p>
          <a:p>
            <a:pPr lvl="1"/>
            <a:r>
              <a:rPr lang="fi-FI"/>
              <a:t>Vuosi 2021 jaetaan raportoinnin osalta kahteen vuosipuoliskoon, joiden osalta raportointi perustuu niiden aikana tosiasiallisesti kulutukseen toimitettuihin polttoaineisiin</a:t>
            </a:r>
          </a:p>
          <a:p>
            <a:pPr lvl="2"/>
            <a:r>
              <a:rPr lang="fi-FI" b="1"/>
              <a:t>Jakelijan tulee siten toimittaa vuoden 2021 osalta Energiavirastolle poikkeuksellisesti </a:t>
            </a:r>
            <a:r>
              <a:rPr lang="fi-FI" b="1" u="sng"/>
              <a:t>kolme</a:t>
            </a:r>
            <a:r>
              <a:rPr lang="fi-FI" b="1"/>
              <a:t> eri jakeluvelvoiteilmoitusta</a:t>
            </a:r>
          </a:p>
          <a:p>
            <a:pPr lvl="3"/>
            <a:r>
              <a:rPr lang="fi-FI"/>
              <a:t>Molempien vuosipuoliskojen osalta oma ilmoitus</a:t>
            </a:r>
          </a:p>
          <a:p>
            <a:pPr lvl="3"/>
            <a:r>
              <a:rPr lang="fi-FI"/>
              <a:t>Koko vuotta koskevien velvoitteiden täyttymisen osalta oma ilmoitus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D89922DF-A295-49D8-82F7-3ADF3BA89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13</a:t>
            </a:fld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7C558344-EDDE-4D3A-B2DD-6A9B42721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Huomioitavaa vuotta 2021 koskevassa raportoinnissa (1/2)</a:t>
            </a:r>
          </a:p>
        </p:txBody>
      </p:sp>
    </p:spTree>
    <p:extLst>
      <p:ext uri="{BB962C8B-B14F-4D97-AF65-F5344CB8AC3E}">
        <p14:creationId xmlns:p14="http://schemas.microsoft.com/office/powerpoint/2010/main" val="634472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6455FB1C-BB9E-4C59-BA0B-CA306890E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RES-direktiivi ja RED II-direktiivi</a:t>
            </a:r>
          </a:p>
          <a:p>
            <a:pPr lvl="1"/>
            <a:r>
              <a:rPr lang="fi-FI"/>
              <a:t>Kansallinen lainsäädäntö (kestävyyslaki) tuli voimaan jo 1.1.2021</a:t>
            </a:r>
          </a:p>
          <a:p>
            <a:pPr lvl="1"/>
            <a:r>
              <a:rPr lang="fi-FI"/>
              <a:t>Raportoinnissa </a:t>
            </a:r>
            <a:r>
              <a:rPr lang="fi-FI" b="1"/>
              <a:t>kaksi vaihtoehtoa </a:t>
            </a:r>
            <a:r>
              <a:rPr lang="fi-FI"/>
              <a:t>jakeluvelvoitteen ja kestävyyden osalta</a:t>
            </a:r>
          </a:p>
          <a:p>
            <a:pPr lvl="2"/>
            <a:r>
              <a:rPr lang="fi-FI" b="1"/>
              <a:t>Vaihtoehto 1</a:t>
            </a:r>
            <a:r>
              <a:rPr lang="fi-FI"/>
              <a:t>:  Vuosi jaetaan kahtia ja ensimmäiset puoli vuotta raportoidaan RES-direktiivin mukaan ja 1.7.2021 alkaen RED II-direktiivin mukaan </a:t>
            </a:r>
          </a:p>
          <a:p>
            <a:pPr lvl="2"/>
            <a:r>
              <a:rPr lang="fi-FI" b="1"/>
              <a:t>Vaihtoehto 2</a:t>
            </a:r>
            <a:r>
              <a:rPr lang="fi-FI"/>
              <a:t>: Jos mahdollista, koko vuosi raportoidaan RED II-direktiivin mukaan</a:t>
            </a:r>
          </a:p>
          <a:p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43BD2FDD-FDF6-4908-A620-5CCCDC56D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14</a:t>
            </a:fld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C39F5CE0-0160-45E4-A938-5C7189C65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Huomioitavaa vuotta 2021 koskevassa raportoinnissa (2/2)</a:t>
            </a:r>
          </a:p>
        </p:txBody>
      </p:sp>
    </p:spTree>
    <p:extLst>
      <p:ext uri="{BB962C8B-B14F-4D97-AF65-F5344CB8AC3E}">
        <p14:creationId xmlns:p14="http://schemas.microsoft.com/office/powerpoint/2010/main" val="1861173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6455FB1C-BB9E-4C59-BA0B-CA306890E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Energiavirasto käsittelee raportoidut tiedot ja tarkastaa niiden asianmukaisuuden</a:t>
            </a:r>
          </a:p>
          <a:p>
            <a:pPr lvl="1"/>
            <a:r>
              <a:rPr lang="fi-FI"/>
              <a:t>Tietoja raportoidaan eteenpäin mm. Euroopan komissiolle ja </a:t>
            </a:r>
            <a:r>
              <a:rPr lang="fi-FI" err="1"/>
              <a:t>TEM:lle</a:t>
            </a:r>
            <a:r>
              <a:rPr lang="fi-FI"/>
              <a:t>, joten on tärkeää, että tiedot on raportoitu oikein</a:t>
            </a:r>
          </a:p>
          <a:p>
            <a:pPr lvl="1"/>
            <a:r>
              <a:rPr lang="fi-FI"/>
              <a:t>Mikäli tiedoissa on täydennettävää, lähetetään täydennyspyyntö</a:t>
            </a:r>
          </a:p>
          <a:p>
            <a:r>
              <a:rPr lang="fi-FI"/>
              <a:t>Energiavirasto tekee käsittelyn yhteydessä myös pistotarkastuksia, joiden määrät ja teemat vaihtuvat vuosittain</a:t>
            </a:r>
          </a:p>
          <a:p>
            <a:r>
              <a:rPr lang="fi-FI"/>
              <a:t>Komission tietokantaan kirjattavien tietojen valvonta</a:t>
            </a:r>
          </a:p>
          <a:p>
            <a:pPr lvl="1"/>
            <a:r>
              <a:rPr lang="fi-FI"/>
              <a:t>Jakeluvelvoitelain mukaan jakelijan on viipymättä kirjattava komission tietokantaan tiedot uusiutuvien polttoaineiden liiketoimista ja polttoaineiden kestävyysominaisuuksista</a:t>
            </a:r>
          </a:p>
          <a:p>
            <a:pPr lvl="2"/>
            <a:r>
              <a:rPr lang="fi-FI"/>
              <a:t>Tätä velvoitetta sovelletaan vasta kyseisen tietokannan käyttöönotosta ja Energiavirasto tulee ohjeistamaan jakelijoita asiasta lähempänä tietokannan käyttöönottoa</a:t>
            </a:r>
          </a:p>
          <a:p>
            <a:r>
              <a:rPr lang="fi-FI"/>
              <a:t>Tarkastuskäynnit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43BD2FDD-FDF6-4908-A620-5CCCDC56D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15</a:t>
            </a:fld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C39F5CE0-0160-45E4-A938-5C7189C65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Raportoitujen tietojen valvonta</a:t>
            </a:r>
          </a:p>
        </p:txBody>
      </p:sp>
    </p:spTree>
    <p:extLst>
      <p:ext uri="{BB962C8B-B14F-4D97-AF65-F5344CB8AC3E}">
        <p14:creationId xmlns:p14="http://schemas.microsoft.com/office/powerpoint/2010/main" val="141151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F4ADD0E-AD9B-4577-BDDF-A7C7DDB5DE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Jakelijoiden raaka-ainetietojen julkaiseminen verkkosivuilla</a:t>
            </a:r>
          </a:p>
        </p:txBody>
      </p:sp>
      <p:sp>
        <p:nvSpPr>
          <p:cNvPr id="4" name="Alaotsikko 2">
            <a:extLst>
              <a:ext uri="{FF2B5EF4-FFF2-40B4-BE49-F238E27FC236}">
                <a16:creationId xmlns:a16="http://schemas.microsoft.com/office/drawing/2014/main" id="{B21E60F8-9116-4834-B9F2-40436A7D35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088" y="4508500"/>
            <a:ext cx="6408737" cy="504825"/>
          </a:xfrm>
        </p:spPr>
        <p:txBody>
          <a:bodyPr/>
          <a:lstStyle/>
          <a:p>
            <a:r>
              <a:rPr lang="fi-FI"/>
              <a:t>Juristi Anni Kuismin</a:t>
            </a:r>
          </a:p>
        </p:txBody>
      </p:sp>
    </p:spTree>
    <p:extLst>
      <p:ext uri="{BB962C8B-B14F-4D97-AF65-F5344CB8AC3E}">
        <p14:creationId xmlns:p14="http://schemas.microsoft.com/office/powerpoint/2010/main" val="1188359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2085113C-9ADF-4427-961C-63ED1ECDA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1500"/>
              <a:t>RED II –direktiivi 30 artikla 3 kohta:</a:t>
            </a:r>
          </a:p>
          <a:p>
            <a:pPr lvl="1"/>
            <a:r>
              <a:rPr lang="fi-FI" sz="1350"/>
              <a:t>”Tiedot kunkin polttoaineen toimittajan biopolttoaineiden, bionesteiden ja biomassapolttoaineiden maantieteellisestä alkuperästä ja raaka-ainetyypistä julkaistaan kuluttajia varten talouden toimijoiden, toimittajien tai asianomaisten toimivaltaisten viranomaisten verkkosivuilla, ja ne päivitetään vuosittain.”</a:t>
            </a:r>
          </a:p>
          <a:p>
            <a:pPr lvl="2"/>
            <a:r>
              <a:rPr lang="fi-FI"/>
              <a:t>Suomessa Energiavirasto on toimivaltainen viranomainen, jolle julkaisuvelvoite on säädetty </a:t>
            </a:r>
          </a:p>
          <a:p>
            <a:pPr lvl="2"/>
            <a:r>
              <a:rPr lang="fi-FI"/>
              <a:t>Tiedot julkaistaan kuluttajia varten vuosittain</a:t>
            </a:r>
          </a:p>
          <a:p>
            <a:pPr lvl="1"/>
            <a:r>
              <a:rPr lang="fi-FI" sz="1350"/>
              <a:t>Jäsenvaltioiden on toimitettava tiedot koottuina komissiolle. Komissio julkistaa ne sähköisellä raportointialustalla yhteenvetona niin, että säilytetään kaupallisesti arkaluonteisten tietojen luottamuksellisuus.</a:t>
            </a:r>
          </a:p>
          <a:p>
            <a:pPr lvl="2"/>
            <a:r>
              <a:rPr lang="fi-FI"/>
              <a:t>Komission raportointialustan valmistelu on kesken, mutta tiedot tullaan tulevaisuudessa viemään sinne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BE0FB272-996F-4877-8A54-CB5D0B0C5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17</a:t>
            </a:fld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9CB79AC3-7AB4-4868-9061-C44BA58A6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Velvoite julkaista tiedot jakelijoiden raaka-aineista</a:t>
            </a:r>
          </a:p>
        </p:txBody>
      </p:sp>
    </p:spTree>
    <p:extLst>
      <p:ext uri="{BB962C8B-B14F-4D97-AF65-F5344CB8AC3E}">
        <p14:creationId xmlns:p14="http://schemas.microsoft.com/office/powerpoint/2010/main" val="134030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875302BE-0D06-4483-AAD2-6AD98BF54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1500"/>
              <a:t>Kestävyyslaki</a:t>
            </a:r>
          </a:p>
          <a:p>
            <a:pPr lvl="1"/>
            <a:r>
              <a:rPr lang="fi-FI" sz="1350"/>
              <a:t>RED II –direktiivin mukainen viranomaisen velvollisuus julkaista tiedot on implementoitu kestävyyslain 31 §:n 4 momenttiin:</a:t>
            </a:r>
          </a:p>
          <a:p>
            <a:pPr lvl="1"/>
            <a:r>
              <a:rPr lang="fi-FI" sz="1350"/>
              <a:t>”Energiaviraston on julkaistava verkkosivuillaan vuosittain tiedot kunkin jakeluvelvoitelain alaisen jakelijan biopolttoaineiden, bionesteiden ja biokaasun maantieteellisestä alkuperästä ja raaka-aineesta kestävyyskriteeriselvityksissä saatuihin tietoihin perustuen.”</a:t>
            </a:r>
          </a:p>
          <a:p>
            <a:r>
              <a:rPr lang="fi-FI" sz="1500"/>
              <a:t>Julkisuuslaki</a:t>
            </a:r>
            <a:endParaRPr lang="fi-FI" sz="1350"/>
          </a:p>
          <a:p>
            <a:pPr lvl="1"/>
            <a:r>
              <a:rPr lang="fi-FI" sz="1350"/>
              <a:t>Lähtökohtana julkisuusmyönteisyys ja tietojen salassapidolle oltava perusteet</a:t>
            </a:r>
          </a:p>
          <a:p>
            <a:pPr lvl="1"/>
            <a:r>
              <a:rPr lang="fi-FI" sz="1350"/>
              <a:t>Julkisuuslain 26 §: </a:t>
            </a:r>
          </a:p>
          <a:p>
            <a:pPr lvl="2"/>
            <a:r>
              <a:rPr lang="fi-FI" sz="1050"/>
              <a:t>Viranomainen voi antaa salassa pidettävästä viranomaisen asiakirjasta tiedon, jos:</a:t>
            </a:r>
          </a:p>
          <a:p>
            <a:pPr lvl="2"/>
            <a:r>
              <a:rPr lang="fi-FI" sz="1050"/>
              <a:t>1) tiedon antamisesta tai oikeudesta tiedon saamiseen on laissa erikseen nimenomaisesti säädetty;</a:t>
            </a:r>
          </a:p>
          <a:p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9922A0FB-8F9F-46A0-9762-11E61873A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18</a:t>
            </a:fld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FCD9F446-C990-4B0D-A930-787A97975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Velvoite julkaista tiedot jakelijoiden raaka-aineista</a:t>
            </a:r>
          </a:p>
        </p:txBody>
      </p:sp>
    </p:spTree>
    <p:extLst>
      <p:ext uri="{BB962C8B-B14F-4D97-AF65-F5344CB8AC3E}">
        <p14:creationId xmlns:p14="http://schemas.microsoft.com/office/powerpoint/2010/main" val="2450844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A2243366-776F-4AA6-B139-8D8D634F9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223" y="2132856"/>
            <a:ext cx="8641556" cy="3348372"/>
          </a:xfrm>
        </p:spPr>
        <p:txBody>
          <a:bodyPr/>
          <a:lstStyle/>
          <a:p>
            <a:r>
              <a:rPr lang="fi-FI" sz="1500"/>
              <a:t>Ainakin seuraavat tiedot: </a:t>
            </a:r>
          </a:p>
          <a:p>
            <a:pPr lvl="1"/>
            <a:r>
              <a:rPr lang="fi-FI" sz="1350"/>
              <a:t>Kunkin biopolttoaineen/bionesteen/biokaasun raaka-aine (esim. käytetty paistorasva)</a:t>
            </a:r>
          </a:p>
          <a:p>
            <a:pPr lvl="1"/>
            <a:r>
              <a:rPr lang="fi-FI" sz="1350"/>
              <a:t>Biopolttoaineen/bionesteen/biokaasun maantieteellinen alkuperä (esim. Suomi)</a:t>
            </a:r>
          </a:p>
          <a:p>
            <a:pPr marL="200025" lvl="1" indent="0">
              <a:buNone/>
            </a:pPr>
            <a:endParaRPr lang="fi-FI"/>
          </a:p>
          <a:p>
            <a:pPr marL="200025" lvl="1" indent="-200025"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fi-FI" sz="1500"/>
              <a:t>Julkaistavat tiedot poimitaan kestävyyskriteeriselvityksistä </a:t>
            </a:r>
          </a:p>
          <a:p>
            <a:pPr marL="400050" lvl="2">
              <a:buClr>
                <a:schemeClr val="accent5"/>
              </a:buClr>
            </a:pPr>
            <a:r>
              <a:rPr lang="fi-FI"/>
              <a:t>Julkaistaan ensimmäisen kerran tänä vuonna koskien v. 2021 tietoja</a:t>
            </a:r>
            <a:br>
              <a:rPr lang="fi-FI"/>
            </a:br>
            <a:endParaRPr lang="fi-FI"/>
          </a:p>
          <a:p>
            <a:pPr marL="200025" lvl="1" indent="-200025"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fi-FI" sz="1500"/>
              <a:t>Tietojen julkaisu koskee jakelijoita suoraan jakeluvelvoitelain nojalla ja lisäksi vapaaehtoisesti jakeluvelvoitteen piiriin liittyneitä</a:t>
            </a:r>
          </a:p>
          <a:p>
            <a:pPr marL="200025" lvl="1" indent="-200025"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fi-FI" sz="1500"/>
              <a:t>Tiedot julkaistaan riippumatta siitä, ovatko polttoaineet EU:ssa valmistettuja vai tuotuja</a:t>
            </a:r>
          </a:p>
          <a:p>
            <a:endParaRPr lang="fi-FI"/>
          </a:p>
          <a:p>
            <a:endParaRPr lang="fi-FI"/>
          </a:p>
          <a:p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F52A40BF-FB13-4A46-9F03-862FFF925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19</a:t>
            </a:fld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71F48063-A4B9-4158-A17A-F5D8743B3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223" y="1200150"/>
            <a:ext cx="7345198" cy="702353"/>
          </a:xfrm>
        </p:spPr>
        <p:txBody>
          <a:bodyPr/>
          <a:lstStyle/>
          <a:p>
            <a:r>
              <a:rPr lang="fi-FI"/>
              <a:t>Mitä tietoja alustavasti julkaistaan? </a:t>
            </a:r>
          </a:p>
        </p:txBody>
      </p:sp>
    </p:spTree>
    <p:extLst>
      <p:ext uri="{BB962C8B-B14F-4D97-AF65-F5344CB8AC3E}">
        <p14:creationId xmlns:p14="http://schemas.microsoft.com/office/powerpoint/2010/main" val="227382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Webinaari raportoinnista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/>
              <a:t>17.3.2022</a:t>
            </a:r>
          </a:p>
        </p:txBody>
      </p:sp>
    </p:spTree>
    <p:extLst>
      <p:ext uri="{BB962C8B-B14F-4D97-AF65-F5344CB8AC3E}">
        <p14:creationId xmlns:p14="http://schemas.microsoft.com/office/powerpoint/2010/main" val="2436478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2FC0E82F-4872-4895-A6A7-ED16AB8ED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1500"/>
              <a:t>Jakelijoita kuultu asiasta alustavasti</a:t>
            </a:r>
          </a:p>
          <a:p>
            <a:pPr marL="0" indent="0">
              <a:buNone/>
            </a:pPr>
            <a:endParaRPr lang="fi-FI" sz="1500"/>
          </a:p>
          <a:p>
            <a:r>
              <a:rPr lang="fi-FI" sz="1500"/>
              <a:t>Tietojen lopullinen julkaisumuoto pohdinnassa (esim. taulukko tms.)</a:t>
            </a:r>
          </a:p>
          <a:p>
            <a:pPr lvl="1"/>
            <a:r>
              <a:rPr lang="fi-FI" sz="1350"/>
              <a:t>Kuullaan uudelleen, kun tiedossa missä muodossa tiedot julkaistaan verkkosivuilla</a:t>
            </a:r>
          </a:p>
          <a:p>
            <a:pPr lvl="1"/>
            <a:r>
              <a:rPr lang="fi-FI" sz="1350"/>
              <a:t>Kestävyyskriteeriselvitysten läpikäynnin jälkeen </a:t>
            </a:r>
            <a:r>
              <a:rPr lang="fi-FI" sz="1350" err="1"/>
              <a:t>tod</a:t>
            </a:r>
            <a:r>
              <a:rPr lang="fi-FI" sz="1350"/>
              <a:t>. </a:t>
            </a:r>
            <a:r>
              <a:rPr lang="fi-FI" sz="1350" err="1"/>
              <a:t>näk</a:t>
            </a:r>
            <a:r>
              <a:rPr lang="fi-FI" sz="1350"/>
              <a:t>. Keväällä tai syksyllä</a:t>
            </a:r>
          </a:p>
          <a:p>
            <a:pPr lvl="1"/>
            <a:endParaRPr lang="fi-FI" sz="1350"/>
          </a:p>
          <a:p>
            <a:pPr marL="200025" lvl="1" indent="-200025"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fi-FI" sz="1500"/>
              <a:t>Kommentteja/kysymyksiä aiheesta voi lähettää kestävyystiimille</a:t>
            </a:r>
          </a:p>
          <a:p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FC4A5D7A-D0B2-4BE2-87C6-C26DA145A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20</a:t>
            </a:fld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CD0ED97D-0FF0-467D-93EB-E22D50A50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Miten edetään?</a:t>
            </a:r>
          </a:p>
        </p:txBody>
      </p:sp>
    </p:spTree>
    <p:extLst>
      <p:ext uri="{BB962C8B-B14F-4D97-AF65-F5344CB8AC3E}">
        <p14:creationId xmlns:p14="http://schemas.microsoft.com/office/powerpoint/2010/main" val="3716698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27088" y="3616674"/>
            <a:ext cx="7088747" cy="1008140"/>
          </a:xfrm>
        </p:spPr>
        <p:txBody>
          <a:bodyPr/>
          <a:lstStyle/>
          <a:p>
            <a:r>
              <a:rPr lang="fi-FI"/>
              <a:t>Jakeluvelvoitteen laskentasäännöt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/>
              <a:t>Asiantuntija Henri Vaitomaa</a:t>
            </a:r>
          </a:p>
        </p:txBody>
      </p:sp>
    </p:spTree>
    <p:extLst>
      <p:ext uri="{BB962C8B-B14F-4D97-AF65-F5344CB8AC3E}">
        <p14:creationId xmlns:p14="http://schemas.microsoft.com/office/powerpoint/2010/main" val="4243958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93FEB094-836E-48F0-AB6B-05EE139F4F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23850" y="1483891"/>
                <a:ext cx="8496300" cy="4248150"/>
              </a:xfrm>
            </p:spPr>
            <p:txBody>
              <a:bodyPr/>
              <a:lstStyle/>
              <a:p>
                <a:r>
                  <a:rPr lang="fi-FI"/>
                  <a:t>Yksinkertaisesti: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i-FI" sz="1600" i="1" smtClean="0">
                          <a:latin typeface="Cambria Math" panose="02040503050406030204" pitchFamily="18" charset="0"/>
                        </a:rPr>
                        <m:t>𝐽𝑎𝑘𝑒𝑙𝑢𝑣𝑒𝑙𝑣𝑜𝑖𝑡𝑒𝑝𝑟𝑜𝑠𝑒𝑛𝑡𝑡𝑖</m:t>
                      </m:r>
                      <m:r>
                        <a:rPr lang="fi-FI" sz="160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i-FI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i-FI" sz="16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i-FI" sz="160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fi-FI" sz="1600" b="0" i="1" smtClean="0">
                                  <a:latin typeface="Cambria Math" panose="02040503050406030204" pitchFamily="18" charset="0"/>
                                </a:rPr>
                                <m:t>𝑢𝑢𝑠𝑖𝑢𝑡𝑢𝑣𝑎𝑡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fi-FI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i-FI" sz="16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fi-FI" sz="1600" b="0" i="1" smtClean="0">
                                  <a:latin typeface="Cambria Math" panose="02040503050406030204" pitchFamily="18" charset="0"/>
                                </a:rPr>
                                <m:t>𝑢𝑢𝑠𝑖𝑢𝑡𝑢𝑣𝑎𝑡</m:t>
                              </m:r>
                            </m:sub>
                          </m:sSub>
                          <m:r>
                            <a:rPr lang="fi-FI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fi-FI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i-FI" sz="16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fi-FI" sz="1600" i="1" smtClean="0">
                                  <a:latin typeface="Cambria Math" panose="02040503050406030204" pitchFamily="18" charset="0"/>
                                </a:rPr>
                                <m:t>𝑓𝑜𝑠𝑠𝑖𝑖𝑙𝑖𝑠𝑒𝑡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i-FI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93FEB094-836E-48F0-AB6B-05EE139F4F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850" y="1483891"/>
                <a:ext cx="8496300" cy="4248150"/>
              </a:xfrm>
              <a:blipFill>
                <a:blip r:embed="rId2"/>
                <a:stretch>
                  <a:fillRect l="-1363" t="-10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CA20AB-B96A-4EF9-BE27-B0A7B9F11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22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432EAF9-BFA5-4F02-86DF-867CE99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-214215"/>
            <a:ext cx="6911975" cy="936470"/>
          </a:xfrm>
        </p:spPr>
        <p:txBody>
          <a:bodyPr/>
          <a:lstStyle/>
          <a:p>
            <a:r>
              <a:rPr lang="fi-FI"/>
              <a:t>Jakeluvelvoiteprosentin muodostuminen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6EDB95A7-C67A-41A8-AA7D-03A45124DC6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13412084"/>
                  </p:ext>
                </p:extLst>
              </p:nvPr>
            </p:nvGraphicFramePr>
            <p:xfrm>
              <a:off x="1643843" y="2873906"/>
              <a:ext cx="5856313" cy="14681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4796">
                      <a:extLst>
                        <a:ext uri="{9D8B030D-6E8A-4147-A177-3AD203B41FA5}">
                          <a16:colId xmlns:a16="http://schemas.microsoft.com/office/drawing/2014/main" val="2000189654"/>
                        </a:ext>
                      </a:extLst>
                    </a:gridCol>
                    <a:gridCol w="3151517">
                      <a:extLst>
                        <a:ext uri="{9D8B030D-6E8A-4147-A177-3AD203B41FA5}">
                          <a16:colId xmlns:a16="http://schemas.microsoft.com/office/drawing/2014/main" val="403265652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fi-FI" sz="1050"/>
                            <a:t>Merkki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i-FI" sz="1050"/>
                            <a:t>Selite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48132099"/>
                      </a:ext>
                    </a:extLst>
                  </a:tr>
                  <a:tr h="548104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i-FI" sz="11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i-FI" sz="11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fi-FI" sz="11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𝑢𝑢𝑠𝑖𝑢𝑡𝑢𝑣𝑎𝑡</m:t>
                                    </m:r>
                                  </m:sub>
                                </m:sSub>
                                <m:r>
                                  <a:rPr lang="fi-FI" sz="1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fi-FI" sz="1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i-FI" sz="1000">
                              <a:solidFill>
                                <a:schemeClr val="tx1"/>
                              </a:solidFill>
                            </a:rPr>
                            <a:t>Jakelijan kyseisenä kalenterivuonna kulutukseen toimitetun kestävän uusiutuvan polttoaineen energiasisältö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64446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i-FI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i-FI" sz="1200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fi-FI" sz="1200" b="0" i="1" smtClean="0">
                                        <a:latin typeface="Cambria Math" panose="02040503050406030204" pitchFamily="18" charset="0"/>
                                      </a:rPr>
                                      <m:t>𝑓𝑜𝑠𝑠𝑖𝑖𝑙𝑖𝑠𝑒𝑡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i-FI" sz="1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i-FI" sz="1000">
                              <a:solidFill>
                                <a:schemeClr val="tx1"/>
                              </a:solidFill>
                            </a:rPr>
                            <a:t>Jakelijan kyseisenä kalenterivuonna kulutukseen toimitetun fossiilisen sekä ei-kestävän polttoaineen energiasisältö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0293344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6EDB95A7-C67A-41A8-AA7D-03A45124DC6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13412084"/>
                  </p:ext>
                </p:extLst>
              </p:nvPr>
            </p:nvGraphicFramePr>
            <p:xfrm>
              <a:off x="1643843" y="2873906"/>
              <a:ext cx="5856313" cy="14681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4796">
                      <a:extLst>
                        <a:ext uri="{9D8B030D-6E8A-4147-A177-3AD203B41FA5}">
                          <a16:colId xmlns:a16="http://schemas.microsoft.com/office/drawing/2014/main" val="2000189654"/>
                        </a:ext>
                      </a:extLst>
                    </a:gridCol>
                    <a:gridCol w="3151517">
                      <a:extLst>
                        <a:ext uri="{9D8B030D-6E8A-4147-A177-3AD203B41FA5}">
                          <a16:colId xmlns:a16="http://schemas.microsoft.com/office/drawing/2014/main" val="403265652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fi-FI" sz="1050"/>
                            <a:t>Merkki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i-FI" sz="1050"/>
                            <a:t>Selite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48132099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25" t="-68132" r="-117568" b="-1043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i-FI" sz="1000">
                              <a:solidFill>
                                <a:schemeClr val="tx1"/>
                              </a:solidFill>
                            </a:rPr>
                            <a:t>Jakelijan kyseisenä kalenterivuonna kulutukseen toimitetun kestävän uusiutuvan polttoaineen energiasisältö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6444603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25" t="-170000" r="-117568" b="-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i-FI" sz="1000">
                              <a:solidFill>
                                <a:schemeClr val="tx1"/>
                              </a:solidFill>
                            </a:rPr>
                            <a:t>Jakelijan kyseisenä kalenterivuonna kulutukseen toimitetun fossiilisen sekä ei-kestävän polttoaineen energiasisältö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0293344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946343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4166AB-0E63-473E-8E03-8F26A813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376" y="6348938"/>
            <a:ext cx="431726" cy="142875"/>
          </a:xfrm>
        </p:spPr>
        <p:txBody>
          <a:bodyPr/>
          <a:lstStyle/>
          <a:p>
            <a:fld id="{7122CED2-5A27-49BC-82D9-4279B6D76913}" type="slidenum">
              <a:rPr lang="en-US" smtClean="0"/>
              <a:t>23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ADC9146-7E05-406E-A4D5-A99E3CAAB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94650"/>
            <a:ext cx="6911975" cy="936470"/>
          </a:xfrm>
        </p:spPr>
        <p:txBody>
          <a:bodyPr/>
          <a:lstStyle/>
          <a:p>
            <a:r>
              <a:rPr lang="fi-FI"/>
              <a:t>Jakeluvelvoiteprosentin muodostuminen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84E6838-D104-4ED9-9056-BAB75CA70FDE}"/>
              </a:ext>
            </a:extLst>
          </p:cNvPr>
          <p:cNvSpPr txBox="1"/>
          <p:nvPr/>
        </p:nvSpPr>
        <p:spPr>
          <a:xfrm>
            <a:off x="1691680" y="2700487"/>
            <a:ext cx="1696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Fossiilinen osuus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0E27CC-8E5D-439C-9EA4-6BD13DB8913A}"/>
              </a:ext>
            </a:extLst>
          </p:cNvPr>
          <p:cNvSpPr txBox="1"/>
          <p:nvPr/>
        </p:nvSpPr>
        <p:spPr>
          <a:xfrm>
            <a:off x="2771800" y="4284663"/>
            <a:ext cx="1480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Kestävä osuus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1CD5067-781D-48C4-8989-024097849968}"/>
              </a:ext>
            </a:extLst>
          </p:cNvPr>
          <p:cNvSpPr>
            <a:spLocks noChangeAspect="1"/>
          </p:cNvSpPr>
          <p:nvPr/>
        </p:nvSpPr>
        <p:spPr>
          <a:xfrm>
            <a:off x="611560" y="1340768"/>
            <a:ext cx="4968552" cy="496910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7AC97B3-7163-43C0-99FA-0CE9BADE9CFE}"/>
              </a:ext>
            </a:extLst>
          </p:cNvPr>
          <p:cNvSpPr>
            <a:spLocks noChangeAspect="1"/>
          </p:cNvSpPr>
          <p:nvPr/>
        </p:nvSpPr>
        <p:spPr>
          <a:xfrm>
            <a:off x="2303673" y="3459763"/>
            <a:ext cx="2546235" cy="2546517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E26E123-7B5E-4A4A-9D01-93276B6A4E28}"/>
              </a:ext>
            </a:extLst>
          </p:cNvPr>
          <p:cNvSpPr>
            <a:spLocks noChangeAspect="1"/>
          </p:cNvSpPr>
          <p:nvPr/>
        </p:nvSpPr>
        <p:spPr>
          <a:xfrm>
            <a:off x="3782302" y="5264507"/>
            <a:ext cx="396044" cy="39608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6FCA6CF-8B13-410E-B0C2-E42965A05DCE}"/>
              </a:ext>
            </a:extLst>
          </p:cNvPr>
          <p:cNvSpPr txBox="1"/>
          <p:nvPr/>
        </p:nvSpPr>
        <p:spPr>
          <a:xfrm>
            <a:off x="5954074" y="5093219"/>
            <a:ext cx="25462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Lisävelvoitteeseen kuuluvat polttoaineet (sis. Vähimmäisosuusvelvoite)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8870EB7-A2D2-42B7-BAF4-B959D44F67C8}"/>
              </a:ext>
            </a:extLst>
          </p:cNvPr>
          <p:cNvCxnSpPr>
            <a:cxnSpLocks/>
            <a:stCxn id="20" idx="1"/>
            <a:endCxn id="17" idx="6"/>
          </p:cNvCxnSpPr>
          <p:nvPr/>
        </p:nvCxnSpPr>
        <p:spPr>
          <a:xfrm flipH="1">
            <a:off x="4178346" y="5462551"/>
            <a:ext cx="177572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4D06F9E-056C-481E-9AC6-EED85832BA30}"/>
              </a:ext>
            </a:extLst>
          </p:cNvPr>
          <p:cNvSpPr txBox="1"/>
          <p:nvPr/>
        </p:nvSpPr>
        <p:spPr>
          <a:xfrm>
            <a:off x="2628036" y="4503673"/>
            <a:ext cx="2183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Kestävät uusiutuvat polttoaineet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53233B4-2A42-495D-8D6D-8AB829A5D007}"/>
              </a:ext>
            </a:extLst>
          </p:cNvPr>
          <p:cNvSpPr txBox="1"/>
          <p:nvPr/>
        </p:nvSpPr>
        <p:spPr>
          <a:xfrm>
            <a:off x="2004218" y="2750757"/>
            <a:ext cx="1862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Kaikki polttoaineet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F6FE5BD-B461-4303-8B79-39235C6F83C1}"/>
              </a:ext>
            </a:extLst>
          </p:cNvPr>
          <p:cNvCxnSpPr>
            <a:cxnSpLocks/>
            <a:endCxn id="15" idx="6"/>
          </p:cNvCxnSpPr>
          <p:nvPr/>
        </p:nvCxnSpPr>
        <p:spPr>
          <a:xfrm flipH="1">
            <a:off x="5580112" y="3133521"/>
            <a:ext cx="961910" cy="691799"/>
          </a:xfrm>
          <a:prstGeom prst="straightConnector1">
            <a:avLst/>
          </a:prstGeom>
          <a:ln w="127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CEA6010-6B17-422F-B179-E8C9B5D9007A}"/>
              </a:ext>
            </a:extLst>
          </p:cNvPr>
          <p:cNvSpPr txBox="1"/>
          <p:nvPr/>
        </p:nvSpPr>
        <p:spPr>
          <a:xfrm>
            <a:off x="6484871" y="1944356"/>
            <a:ext cx="23504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tx2"/>
                </a:solidFill>
              </a:rPr>
              <a:t>Jakelijan kalenterivuoden aikana kulutukseen toimittamien polttoaineiden kokonaisenergiasisältö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CE87CC9-D6EE-421F-ADC8-D028BE937EBD}"/>
              </a:ext>
            </a:extLst>
          </p:cNvPr>
          <p:cNvSpPr>
            <a:spLocks noChangeAspect="1"/>
          </p:cNvSpPr>
          <p:nvPr/>
        </p:nvSpPr>
        <p:spPr>
          <a:xfrm>
            <a:off x="4275116" y="4799107"/>
            <a:ext cx="396044" cy="39608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C772F28-9093-443E-8C44-DC7C61B757FC}"/>
              </a:ext>
            </a:extLst>
          </p:cNvPr>
          <p:cNvSpPr txBox="1"/>
          <p:nvPr/>
        </p:nvSpPr>
        <p:spPr>
          <a:xfrm>
            <a:off x="5954073" y="4026619"/>
            <a:ext cx="29384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Ravinto- ja rehukasvipohjaiset biopolttoaineet ja biokaasu (enimmäisosuus)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BE1E92D-C60C-4112-9620-7A8B78CF544D}"/>
              </a:ext>
            </a:extLst>
          </p:cNvPr>
          <p:cNvCxnSpPr>
            <a:cxnSpLocks/>
            <a:stCxn id="22" idx="1"/>
            <a:endCxn id="21" idx="6"/>
          </p:cNvCxnSpPr>
          <p:nvPr/>
        </p:nvCxnSpPr>
        <p:spPr>
          <a:xfrm flipH="1">
            <a:off x="4671160" y="4395951"/>
            <a:ext cx="1282913" cy="60120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49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4166AB-0E63-473E-8E03-8F26A813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376" y="6348938"/>
            <a:ext cx="431726" cy="142875"/>
          </a:xfrm>
        </p:spPr>
        <p:txBody>
          <a:bodyPr/>
          <a:lstStyle/>
          <a:p>
            <a:fld id="{7122CED2-5A27-49BC-82D9-4279B6D76913}" type="slidenum">
              <a:rPr lang="en-US" smtClean="0"/>
              <a:t>24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ADC9146-7E05-406E-A4D5-A99E3CAAB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16632"/>
            <a:ext cx="6911975" cy="936470"/>
          </a:xfrm>
        </p:spPr>
        <p:txBody>
          <a:bodyPr/>
          <a:lstStyle/>
          <a:p>
            <a:r>
              <a:rPr lang="fi-FI"/>
              <a:t>Jakeluvelvoiteprosentin muodostuminen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84E6838-D104-4ED9-9056-BAB75CA70FDE}"/>
              </a:ext>
            </a:extLst>
          </p:cNvPr>
          <p:cNvSpPr txBox="1"/>
          <p:nvPr/>
        </p:nvSpPr>
        <p:spPr>
          <a:xfrm>
            <a:off x="1691680" y="2700487"/>
            <a:ext cx="1696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Fossiilinen osuus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0E27CC-8E5D-439C-9EA4-6BD13DB8913A}"/>
              </a:ext>
            </a:extLst>
          </p:cNvPr>
          <p:cNvSpPr txBox="1"/>
          <p:nvPr/>
        </p:nvSpPr>
        <p:spPr>
          <a:xfrm>
            <a:off x="2771800" y="4284663"/>
            <a:ext cx="1480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Kestävä osuus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1CD5067-781D-48C4-8989-024097849968}"/>
              </a:ext>
            </a:extLst>
          </p:cNvPr>
          <p:cNvSpPr>
            <a:spLocks noChangeAspect="1"/>
          </p:cNvSpPr>
          <p:nvPr/>
        </p:nvSpPr>
        <p:spPr>
          <a:xfrm>
            <a:off x="611560" y="1340768"/>
            <a:ext cx="4968552" cy="496910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7AC97B3-7163-43C0-99FA-0CE9BADE9CFE}"/>
              </a:ext>
            </a:extLst>
          </p:cNvPr>
          <p:cNvSpPr>
            <a:spLocks noChangeAspect="1"/>
          </p:cNvSpPr>
          <p:nvPr/>
        </p:nvSpPr>
        <p:spPr>
          <a:xfrm>
            <a:off x="2303673" y="3459763"/>
            <a:ext cx="2546235" cy="2546517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2027BE9-C516-49A4-8DE4-C3FD842488B9}"/>
              </a:ext>
            </a:extLst>
          </p:cNvPr>
          <p:cNvSpPr>
            <a:spLocks noChangeAspect="1"/>
          </p:cNvSpPr>
          <p:nvPr/>
        </p:nvSpPr>
        <p:spPr>
          <a:xfrm>
            <a:off x="6315309" y="1748650"/>
            <a:ext cx="1076974" cy="107709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0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E3E83087-E564-4E23-8DF7-6C605B1FDE80}"/>
              </a:ext>
            </a:extLst>
          </p:cNvPr>
          <p:cNvSpPr>
            <a:spLocks noChangeAspect="1"/>
          </p:cNvSpPr>
          <p:nvPr/>
        </p:nvSpPr>
        <p:spPr>
          <a:xfrm>
            <a:off x="6733738" y="3251450"/>
            <a:ext cx="1076974" cy="107709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0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7105B8D-07AF-4CF5-AC20-88E41E928DAE}"/>
              </a:ext>
            </a:extLst>
          </p:cNvPr>
          <p:cNvSpPr txBox="1"/>
          <p:nvPr/>
        </p:nvSpPr>
        <p:spPr>
          <a:xfrm>
            <a:off x="5465234" y="1394602"/>
            <a:ext cx="2679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Edeltävän kalenterivuoden ylitäyttö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875E6745-CF6A-4605-84A3-BCC0423AD0B8}"/>
              </a:ext>
            </a:extLst>
          </p:cNvPr>
          <p:cNvSpPr>
            <a:spLocks noChangeAspect="1"/>
          </p:cNvSpPr>
          <p:nvPr/>
        </p:nvSpPr>
        <p:spPr>
          <a:xfrm>
            <a:off x="6639577" y="4767169"/>
            <a:ext cx="1076974" cy="107709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0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038F6D7-D78D-4539-91C8-FE0AD69FE250}"/>
              </a:ext>
            </a:extLst>
          </p:cNvPr>
          <p:cNvSpPr txBox="1"/>
          <p:nvPr/>
        </p:nvSpPr>
        <p:spPr>
          <a:xfrm>
            <a:off x="5797420" y="2960715"/>
            <a:ext cx="31450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Vastaanotettu velvoitteen täyttö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F52FCE9-4543-4BF5-A5D7-3EE421D041BC}"/>
              </a:ext>
            </a:extLst>
          </p:cNvPr>
          <p:cNvSpPr txBox="1"/>
          <p:nvPr/>
        </p:nvSpPr>
        <p:spPr>
          <a:xfrm>
            <a:off x="5879823" y="4435982"/>
            <a:ext cx="29136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Siirretty velvoitteen täyttö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39867F-59C1-4D66-B8E0-C948DF0B5AF3}"/>
              </a:ext>
            </a:extLst>
          </p:cNvPr>
          <p:cNvSpPr txBox="1"/>
          <p:nvPr/>
        </p:nvSpPr>
        <p:spPr>
          <a:xfrm>
            <a:off x="2628036" y="4503673"/>
            <a:ext cx="2183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Kestävät uusiutuvat polttoaineet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38C8CBF-579F-47E5-A14D-CB5257C8F5F5}"/>
              </a:ext>
            </a:extLst>
          </p:cNvPr>
          <p:cNvSpPr txBox="1"/>
          <p:nvPr/>
        </p:nvSpPr>
        <p:spPr>
          <a:xfrm>
            <a:off x="2004218" y="2750757"/>
            <a:ext cx="1862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Kaikki polttoaineet</a:t>
            </a:r>
          </a:p>
        </p:txBody>
      </p:sp>
    </p:spTree>
    <p:extLst>
      <p:ext uri="{BB962C8B-B14F-4D97-AF65-F5344CB8AC3E}">
        <p14:creationId xmlns:p14="http://schemas.microsoft.com/office/powerpoint/2010/main" val="2778024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4166AB-0E63-473E-8E03-8F26A813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376" y="6348938"/>
            <a:ext cx="431726" cy="142875"/>
          </a:xfrm>
        </p:spPr>
        <p:txBody>
          <a:bodyPr/>
          <a:lstStyle/>
          <a:p>
            <a:fld id="{7122CED2-5A27-49BC-82D9-4279B6D76913}" type="slidenum">
              <a:rPr lang="en-US" smtClean="0"/>
              <a:t>25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ADC9146-7E05-406E-A4D5-A99E3CAAB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94650"/>
            <a:ext cx="6911975" cy="936470"/>
          </a:xfrm>
        </p:spPr>
        <p:txBody>
          <a:bodyPr/>
          <a:lstStyle/>
          <a:p>
            <a:r>
              <a:rPr lang="fi-FI"/>
              <a:t>Ylitäyttö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84E6838-D104-4ED9-9056-BAB75CA70FDE}"/>
              </a:ext>
            </a:extLst>
          </p:cNvPr>
          <p:cNvSpPr txBox="1"/>
          <p:nvPr/>
        </p:nvSpPr>
        <p:spPr>
          <a:xfrm>
            <a:off x="1691680" y="2700487"/>
            <a:ext cx="1696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Fossiilinen osuus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0E27CC-8E5D-439C-9EA4-6BD13DB8913A}"/>
              </a:ext>
            </a:extLst>
          </p:cNvPr>
          <p:cNvSpPr txBox="1"/>
          <p:nvPr/>
        </p:nvSpPr>
        <p:spPr>
          <a:xfrm>
            <a:off x="2771800" y="4284663"/>
            <a:ext cx="1480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Kestävä osuus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1CD5067-781D-48C4-8989-024097849968}"/>
              </a:ext>
            </a:extLst>
          </p:cNvPr>
          <p:cNvSpPr>
            <a:spLocks noChangeAspect="1"/>
          </p:cNvSpPr>
          <p:nvPr/>
        </p:nvSpPr>
        <p:spPr>
          <a:xfrm>
            <a:off x="611560" y="1340768"/>
            <a:ext cx="4968552" cy="496910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7AC97B3-7163-43C0-99FA-0CE9BADE9CFE}"/>
              </a:ext>
            </a:extLst>
          </p:cNvPr>
          <p:cNvSpPr>
            <a:spLocks noChangeAspect="1"/>
          </p:cNvSpPr>
          <p:nvPr/>
        </p:nvSpPr>
        <p:spPr>
          <a:xfrm>
            <a:off x="2303673" y="3459763"/>
            <a:ext cx="2546235" cy="2546517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875E6745-CF6A-4605-84A3-BCC0423AD0B8}"/>
              </a:ext>
            </a:extLst>
          </p:cNvPr>
          <p:cNvSpPr>
            <a:spLocks noChangeAspect="1"/>
          </p:cNvSpPr>
          <p:nvPr/>
        </p:nvSpPr>
        <p:spPr>
          <a:xfrm>
            <a:off x="6803777" y="2160353"/>
            <a:ext cx="864096" cy="864192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0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F52FCE9-4543-4BF5-A5D7-3EE421D041BC}"/>
              </a:ext>
            </a:extLst>
          </p:cNvPr>
          <p:cNvSpPr txBox="1"/>
          <p:nvPr/>
        </p:nvSpPr>
        <p:spPr>
          <a:xfrm>
            <a:off x="5917843" y="1844824"/>
            <a:ext cx="298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Edeltävän kalenterivuoden ylitäyttö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0B84F6F-6767-45DE-A3F2-00311A98947E}"/>
              </a:ext>
            </a:extLst>
          </p:cNvPr>
          <p:cNvCxnSpPr>
            <a:cxnSpLocks/>
            <a:stCxn id="36" idx="1"/>
          </p:cNvCxnSpPr>
          <p:nvPr/>
        </p:nvCxnSpPr>
        <p:spPr>
          <a:xfrm flipH="1">
            <a:off x="5220073" y="2106434"/>
            <a:ext cx="697770" cy="110654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71A24B0-6439-40E1-949D-F885B5BCED55}"/>
              </a:ext>
            </a:extLst>
          </p:cNvPr>
          <p:cNvSpPr txBox="1"/>
          <p:nvPr/>
        </p:nvSpPr>
        <p:spPr>
          <a:xfrm>
            <a:off x="2628036" y="4503673"/>
            <a:ext cx="2183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Kestävät uusiutuvat polttoaineet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A303DCC-7DD7-4460-BA5E-F507DAFB6EDE}"/>
              </a:ext>
            </a:extLst>
          </p:cNvPr>
          <p:cNvSpPr txBox="1"/>
          <p:nvPr/>
        </p:nvSpPr>
        <p:spPr>
          <a:xfrm>
            <a:off x="2004218" y="2750757"/>
            <a:ext cx="1862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Kaikki polttoaineet</a:t>
            </a:r>
          </a:p>
        </p:txBody>
      </p:sp>
    </p:spTree>
    <p:extLst>
      <p:ext uri="{BB962C8B-B14F-4D97-AF65-F5344CB8AC3E}">
        <p14:creationId xmlns:p14="http://schemas.microsoft.com/office/powerpoint/2010/main" val="3754108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4166AB-0E63-473E-8E03-8F26A813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376" y="6348938"/>
            <a:ext cx="431726" cy="142875"/>
          </a:xfrm>
        </p:spPr>
        <p:txBody>
          <a:bodyPr/>
          <a:lstStyle/>
          <a:p>
            <a:fld id="{7122CED2-5A27-49BC-82D9-4279B6D76913}" type="slidenum">
              <a:rPr lang="en-US" smtClean="0"/>
              <a:t>26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ADC9146-7E05-406E-A4D5-A99E3CAAB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16632"/>
            <a:ext cx="6911975" cy="936470"/>
          </a:xfrm>
        </p:spPr>
        <p:txBody>
          <a:bodyPr/>
          <a:lstStyle/>
          <a:p>
            <a:r>
              <a:rPr lang="fi-FI"/>
              <a:t>Ylitäyttö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84E6838-D104-4ED9-9056-BAB75CA70FDE}"/>
              </a:ext>
            </a:extLst>
          </p:cNvPr>
          <p:cNvSpPr txBox="1"/>
          <p:nvPr/>
        </p:nvSpPr>
        <p:spPr>
          <a:xfrm>
            <a:off x="1691680" y="2700487"/>
            <a:ext cx="1696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Fossiilinen osuus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0E27CC-8E5D-439C-9EA4-6BD13DB8913A}"/>
              </a:ext>
            </a:extLst>
          </p:cNvPr>
          <p:cNvSpPr txBox="1"/>
          <p:nvPr/>
        </p:nvSpPr>
        <p:spPr>
          <a:xfrm>
            <a:off x="2771800" y="4284663"/>
            <a:ext cx="1480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Kestävä osuus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1CD5067-781D-48C4-8989-024097849968}"/>
              </a:ext>
            </a:extLst>
          </p:cNvPr>
          <p:cNvSpPr>
            <a:spLocks noChangeAspect="1"/>
          </p:cNvSpPr>
          <p:nvPr/>
        </p:nvSpPr>
        <p:spPr>
          <a:xfrm>
            <a:off x="611560" y="1340768"/>
            <a:ext cx="4968552" cy="496910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7AC97B3-7163-43C0-99FA-0CE9BADE9CFE}"/>
              </a:ext>
            </a:extLst>
          </p:cNvPr>
          <p:cNvSpPr>
            <a:spLocks noChangeAspect="1"/>
          </p:cNvSpPr>
          <p:nvPr/>
        </p:nvSpPr>
        <p:spPr>
          <a:xfrm>
            <a:off x="2303673" y="3459763"/>
            <a:ext cx="2546235" cy="2546517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875E6745-CF6A-4605-84A3-BCC0423AD0B8}"/>
              </a:ext>
            </a:extLst>
          </p:cNvPr>
          <p:cNvSpPr>
            <a:spLocks noChangeAspect="1"/>
          </p:cNvSpPr>
          <p:nvPr/>
        </p:nvSpPr>
        <p:spPr>
          <a:xfrm>
            <a:off x="4532671" y="3176038"/>
            <a:ext cx="864096" cy="864192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0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F52FCE9-4543-4BF5-A5D7-3EE421D041BC}"/>
              </a:ext>
            </a:extLst>
          </p:cNvPr>
          <p:cNvSpPr txBox="1"/>
          <p:nvPr/>
        </p:nvSpPr>
        <p:spPr>
          <a:xfrm>
            <a:off x="5917843" y="1844824"/>
            <a:ext cx="298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Edeltävän kalenterivuoden ylitäyttö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0B84F6F-6767-45DE-A3F2-00311A98947E}"/>
              </a:ext>
            </a:extLst>
          </p:cNvPr>
          <p:cNvCxnSpPr>
            <a:cxnSpLocks/>
            <a:stCxn id="36" idx="1"/>
          </p:cNvCxnSpPr>
          <p:nvPr/>
        </p:nvCxnSpPr>
        <p:spPr>
          <a:xfrm flipH="1">
            <a:off x="5220073" y="2106434"/>
            <a:ext cx="697770" cy="110654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1635821A-426E-4817-B209-4C48FCBE6F8B}"/>
              </a:ext>
            </a:extLst>
          </p:cNvPr>
          <p:cNvSpPr txBox="1"/>
          <p:nvPr/>
        </p:nvSpPr>
        <p:spPr>
          <a:xfrm>
            <a:off x="6109299" y="3563176"/>
            <a:ext cx="2795172" cy="95410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i="1">
                <a:solidFill>
                  <a:schemeClr val="tx2"/>
                </a:solidFill>
              </a:rPr>
              <a:t>Jakeluvelvoiteprosenttia laskettaessa ylitäyttö </a:t>
            </a:r>
            <a:r>
              <a:rPr lang="fi-FI" sz="1400" b="1" i="1">
                <a:solidFill>
                  <a:schemeClr val="tx2"/>
                </a:solidFill>
              </a:rPr>
              <a:t>ei lisää </a:t>
            </a:r>
            <a:r>
              <a:rPr lang="fi-FI" sz="1400" i="1">
                <a:solidFill>
                  <a:schemeClr val="tx2"/>
                </a:solidFill>
              </a:rPr>
              <a:t>jakelijan kokonaisenergiasisältöä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4BC68DF-5FFD-4742-BF44-133917357F01}"/>
              </a:ext>
            </a:extLst>
          </p:cNvPr>
          <p:cNvSpPr txBox="1"/>
          <p:nvPr/>
        </p:nvSpPr>
        <p:spPr>
          <a:xfrm>
            <a:off x="2628036" y="4503673"/>
            <a:ext cx="2183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Kestävät uusiutuvat polttoaineet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556C447-A546-4F67-995D-8AAA5E4E24D2}"/>
              </a:ext>
            </a:extLst>
          </p:cNvPr>
          <p:cNvSpPr txBox="1"/>
          <p:nvPr/>
        </p:nvSpPr>
        <p:spPr>
          <a:xfrm>
            <a:off x="2004218" y="2750757"/>
            <a:ext cx="1862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Kaikki polttoaineet</a:t>
            </a:r>
          </a:p>
        </p:txBody>
      </p:sp>
    </p:spTree>
    <p:extLst>
      <p:ext uri="{BB962C8B-B14F-4D97-AF65-F5344CB8AC3E}">
        <p14:creationId xmlns:p14="http://schemas.microsoft.com/office/powerpoint/2010/main" val="1606824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4166AB-0E63-473E-8E03-8F26A813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376" y="6348938"/>
            <a:ext cx="431726" cy="142875"/>
          </a:xfrm>
        </p:spPr>
        <p:txBody>
          <a:bodyPr/>
          <a:lstStyle/>
          <a:p>
            <a:fld id="{7122CED2-5A27-49BC-82D9-4279B6D76913}" type="slidenum">
              <a:rPr lang="en-US" smtClean="0"/>
              <a:t>27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ADC9146-7E05-406E-A4D5-A99E3CAAB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94650"/>
            <a:ext cx="6911975" cy="936470"/>
          </a:xfrm>
        </p:spPr>
        <p:txBody>
          <a:bodyPr/>
          <a:lstStyle/>
          <a:p>
            <a:r>
              <a:rPr lang="fi-FI"/>
              <a:t>Toiselta yritykseltä vastaanotettu osuus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84E6838-D104-4ED9-9056-BAB75CA70FDE}"/>
              </a:ext>
            </a:extLst>
          </p:cNvPr>
          <p:cNvSpPr txBox="1"/>
          <p:nvPr/>
        </p:nvSpPr>
        <p:spPr>
          <a:xfrm>
            <a:off x="1691680" y="2700487"/>
            <a:ext cx="1696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Fossiilinen osuus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0E27CC-8E5D-439C-9EA4-6BD13DB8913A}"/>
              </a:ext>
            </a:extLst>
          </p:cNvPr>
          <p:cNvSpPr txBox="1"/>
          <p:nvPr/>
        </p:nvSpPr>
        <p:spPr>
          <a:xfrm>
            <a:off x="2771800" y="4284663"/>
            <a:ext cx="1480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Kestävä osuus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1CD5067-781D-48C4-8989-024097849968}"/>
              </a:ext>
            </a:extLst>
          </p:cNvPr>
          <p:cNvSpPr>
            <a:spLocks noChangeAspect="1"/>
          </p:cNvSpPr>
          <p:nvPr/>
        </p:nvSpPr>
        <p:spPr>
          <a:xfrm>
            <a:off x="611560" y="1340768"/>
            <a:ext cx="4968552" cy="496910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7AC97B3-7163-43C0-99FA-0CE9BADE9CFE}"/>
              </a:ext>
            </a:extLst>
          </p:cNvPr>
          <p:cNvSpPr>
            <a:spLocks noChangeAspect="1"/>
          </p:cNvSpPr>
          <p:nvPr/>
        </p:nvSpPr>
        <p:spPr>
          <a:xfrm>
            <a:off x="2303673" y="3459763"/>
            <a:ext cx="2546235" cy="2546517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875E6745-CF6A-4605-84A3-BCC0423AD0B8}"/>
              </a:ext>
            </a:extLst>
          </p:cNvPr>
          <p:cNvSpPr>
            <a:spLocks noChangeAspect="1"/>
          </p:cNvSpPr>
          <p:nvPr/>
        </p:nvSpPr>
        <p:spPr>
          <a:xfrm>
            <a:off x="6803777" y="2333399"/>
            <a:ext cx="864096" cy="86419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0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F52FCE9-4543-4BF5-A5D7-3EE421D041BC}"/>
              </a:ext>
            </a:extLst>
          </p:cNvPr>
          <p:cNvSpPr txBox="1"/>
          <p:nvPr/>
        </p:nvSpPr>
        <p:spPr>
          <a:xfrm>
            <a:off x="5797420" y="1765369"/>
            <a:ext cx="3098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Toiselta jakelijalta vastaanotettu jakeluvelvoitteen täyttö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6F5516A-1532-499A-885A-537B086B11EA}"/>
              </a:ext>
            </a:extLst>
          </p:cNvPr>
          <p:cNvSpPr txBox="1"/>
          <p:nvPr/>
        </p:nvSpPr>
        <p:spPr>
          <a:xfrm>
            <a:off x="2628036" y="4503673"/>
            <a:ext cx="2183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Kestävät uusiutuvat polttoaineet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5DAA20F-1155-40F4-9A3F-2FB5B3F07ED8}"/>
              </a:ext>
            </a:extLst>
          </p:cNvPr>
          <p:cNvSpPr txBox="1"/>
          <p:nvPr/>
        </p:nvSpPr>
        <p:spPr>
          <a:xfrm>
            <a:off x="2004218" y="2750757"/>
            <a:ext cx="1862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Kaikki polttoaineet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67ED333-0107-4B38-8A13-7AC92A84C845}"/>
              </a:ext>
            </a:extLst>
          </p:cNvPr>
          <p:cNvCxnSpPr>
            <a:cxnSpLocks/>
            <a:stCxn id="36" idx="1"/>
          </p:cNvCxnSpPr>
          <p:nvPr/>
        </p:nvCxnSpPr>
        <p:spPr>
          <a:xfrm flipH="1">
            <a:off x="5220074" y="2026979"/>
            <a:ext cx="577346" cy="118599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732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4166AB-0E63-473E-8E03-8F26A813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376" y="6348938"/>
            <a:ext cx="431726" cy="142875"/>
          </a:xfrm>
        </p:spPr>
        <p:txBody>
          <a:bodyPr/>
          <a:lstStyle/>
          <a:p>
            <a:fld id="{7122CED2-5A27-49BC-82D9-4279B6D76913}" type="slidenum">
              <a:rPr lang="en-US" smtClean="0"/>
              <a:t>28</a:t>
            </a:fld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84E6838-D104-4ED9-9056-BAB75CA70FDE}"/>
              </a:ext>
            </a:extLst>
          </p:cNvPr>
          <p:cNvSpPr txBox="1"/>
          <p:nvPr/>
        </p:nvSpPr>
        <p:spPr>
          <a:xfrm>
            <a:off x="1691680" y="2700487"/>
            <a:ext cx="1696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Fossiilinen osuus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0E27CC-8E5D-439C-9EA4-6BD13DB8913A}"/>
              </a:ext>
            </a:extLst>
          </p:cNvPr>
          <p:cNvSpPr txBox="1"/>
          <p:nvPr/>
        </p:nvSpPr>
        <p:spPr>
          <a:xfrm>
            <a:off x="2771800" y="4284663"/>
            <a:ext cx="1480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Kestävä osuus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1CD5067-781D-48C4-8989-024097849968}"/>
              </a:ext>
            </a:extLst>
          </p:cNvPr>
          <p:cNvSpPr>
            <a:spLocks noChangeAspect="1"/>
          </p:cNvSpPr>
          <p:nvPr/>
        </p:nvSpPr>
        <p:spPr>
          <a:xfrm>
            <a:off x="611560" y="1340768"/>
            <a:ext cx="4968552" cy="496910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7AC97B3-7163-43C0-99FA-0CE9BADE9CFE}"/>
              </a:ext>
            </a:extLst>
          </p:cNvPr>
          <p:cNvSpPr>
            <a:spLocks noChangeAspect="1"/>
          </p:cNvSpPr>
          <p:nvPr/>
        </p:nvSpPr>
        <p:spPr>
          <a:xfrm>
            <a:off x="2303673" y="3459763"/>
            <a:ext cx="2546235" cy="2546517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875E6745-CF6A-4605-84A3-BCC0423AD0B8}"/>
              </a:ext>
            </a:extLst>
          </p:cNvPr>
          <p:cNvSpPr>
            <a:spLocks noChangeAspect="1"/>
          </p:cNvSpPr>
          <p:nvPr/>
        </p:nvSpPr>
        <p:spPr>
          <a:xfrm>
            <a:off x="4532671" y="3176038"/>
            <a:ext cx="864096" cy="86419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35821A-426E-4817-B209-4C48FCBE6F8B}"/>
              </a:ext>
            </a:extLst>
          </p:cNvPr>
          <p:cNvSpPr txBox="1"/>
          <p:nvPr/>
        </p:nvSpPr>
        <p:spPr>
          <a:xfrm>
            <a:off x="5917843" y="3563470"/>
            <a:ext cx="3157394" cy="116955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i="1">
                <a:solidFill>
                  <a:schemeClr val="tx2"/>
                </a:solidFill>
              </a:rPr>
              <a:t>Jakeluvelvoiteprosenttia laskettaessa toiselta jakelijalta vastaanotettu velvoite </a:t>
            </a:r>
            <a:r>
              <a:rPr lang="fi-FI" sz="1400" b="1" i="1">
                <a:solidFill>
                  <a:schemeClr val="tx2"/>
                </a:solidFill>
              </a:rPr>
              <a:t>ei lisää </a:t>
            </a:r>
            <a:r>
              <a:rPr lang="fi-FI" sz="1400" i="1">
                <a:solidFill>
                  <a:schemeClr val="tx2"/>
                </a:solidFill>
              </a:rPr>
              <a:t>jakelijan omaa kokonaisenergiasisältöä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692BEF-6477-4B42-9C67-26FCF6D9A3BB}"/>
              </a:ext>
            </a:extLst>
          </p:cNvPr>
          <p:cNvSpPr txBox="1"/>
          <p:nvPr/>
        </p:nvSpPr>
        <p:spPr>
          <a:xfrm>
            <a:off x="2628036" y="4503673"/>
            <a:ext cx="2183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Kestävät uusiutuvat polttoaineet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3E1B75D-645D-483A-B660-20402E3B93AA}"/>
              </a:ext>
            </a:extLst>
          </p:cNvPr>
          <p:cNvSpPr txBox="1"/>
          <p:nvPr/>
        </p:nvSpPr>
        <p:spPr>
          <a:xfrm>
            <a:off x="2004218" y="2750757"/>
            <a:ext cx="1862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Kaikki polttoaineet</a:t>
            </a:r>
          </a:p>
        </p:txBody>
      </p:sp>
      <p:sp>
        <p:nvSpPr>
          <p:cNvPr id="22" name="Title 3">
            <a:extLst>
              <a:ext uri="{FF2B5EF4-FFF2-40B4-BE49-F238E27FC236}">
                <a16:creationId xmlns:a16="http://schemas.microsoft.com/office/drawing/2014/main" id="{381C23E5-9C9D-49A3-B3F0-0F86784D98A9}"/>
              </a:ext>
            </a:extLst>
          </p:cNvPr>
          <p:cNvSpPr txBox="1">
            <a:spLocks/>
          </p:cNvSpPr>
          <p:nvPr/>
        </p:nvSpPr>
        <p:spPr>
          <a:xfrm>
            <a:off x="323850" y="94650"/>
            <a:ext cx="6911975" cy="93647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/>
              <a:t>Toiselta yritykseltä vastaanotettu osuus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1D7271-6781-4309-9669-5E0F4BED3814}"/>
              </a:ext>
            </a:extLst>
          </p:cNvPr>
          <p:cNvSpPr txBox="1"/>
          <p:nvPr/>
        </p:nvSpPr>
        <p:spPr>
          <a:xfrm>
            <a:off x="5797420" y="1765369"/>
            <a:ext cx="3098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Toiselta jakelijalta vastaanotettu jakeluvelvoitteen täyttö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43AC52D-73FF-467B-A02C-EE9C891C2B88}"/>
              </a:ext>
            </a:extLst>
          </p:cNvPr>
          <p:cNvCxnSpPr>
            <a:cxnSpLocks/>
            <a:stCxn id="17" idx="1"/>
          </p:cNvCxnSpPr>
          <p:nvPr/>
        </p:nvCxnSpPr>
        <p:spPr>
          <a:xfrm flipH="1">
            <a:off x="5220074" y="2026979"/>
            <a:ext cx="577346" cy="118599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264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4166AB-0E63-473E-8E03-8F26A813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61628" y="6381328"/>
            <a:ext cx="431726" cy="142875"/>
          </a:xfrm>
        </p:spPr>
        <p:txBody>
          <a:bodyPr/>
          <a:lstStyle/>
          <a:p>
            <a:fld id="{7122CED2-5A27-49BC-82D9-4279B6D76913}" type="slidenum">
              <a:rPr lang="en-US" smtClean="0"/>
              <a:t>29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ADC9146-7E05-406E-A4D5-A99E3CAAB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468" y="-46592"/>
            <a:ext cx="6911975" cy="936470"/>
          </a:xfrm>
        </p:spPr>
        <p:txBody>
          <a:bodyPr/>
          <a:lstStyle/>
          <a:p>
            <a:r>
              <a:rPr lang="fi-FI"/>
              <a:t>Velvoitteen siirtäminen toiselle yritykselle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F52FCE9-4543-4BF5-A5D7-3EE421D041BC}"/>
              </a:ext>
            </a:extLst>
          </p:cNvPr>
          <p:cNvSpPr txBox="1"/>
          <p:nvPr/>
        </p:nvSpPr>
        <p:spPr>
          <a:xfrm>
            <a:off x="1407516" y="1799715"/>
            <a:ext cx="931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Yritys 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84E6838-D104-4ED9-9056-BAB75CA70FDE}"/>
              </a:ext>
            </a:extLst>
          </p:cNvPr>
          <p:cNvSpPr txBox="1"/>
          <p:nvPr/>
        </p:nvSpPr>
        <p:spPr>
          <a:xfrm>
            <a:off x="1088322" y="3096895"/>
            <a:ext cx="884963" cy="169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Fossiilinen osuus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0E27CC-8E5D-439C-9EA4-6BD13DB8913A}"/>
              </a:ext>
            </a:extLst>
          </p:cNvPr>
          <p:cNvSpPr txBox="1"/>
          <p:nvPr/>
        </p:nvSpPr>
        <p:spPr>
          <a:xfrm>
            <a:off x="1651674" y="3969009"/>
            <a:ext cx="771993" cy="169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Kestävä osuus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1CD5067-781D-48C4-8989-024097849968}"/>
              </a:ext>
            </a:extLst>
          </p:cNvPr>
          <p:cNvSpPr>
            <a:spLocks noChangeAspect="1"/>
          </p:cNvSpPr>
          <p:nvPr/>
        </p:nvSpPr>
        <p:spPr>
          <a:xfrm>
            <a:off x="524970" y="2348348"/>
            <a:ext cx="2591420" cy="273557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7AC97B3-7163-43C0-99FA-0CE9BADE9CFE}"/>
              </a:ext>
            </a:extLst>
          </p:cNvPr>
          <p:cNvSpPr>
            <a:spLocks noChangeAspect="1"/>
          </p:cNvSpPr>
          <p:nvPr/>
        </p:nvSpPr>
        <p:spPr>
          <a:xfrm>
            <a:off x="1407516" y="3514888"/>
            <a:ext cx="1328026" cy="140189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875E6745-CF6A-4605-84A3-BCC0423AD0B8}"/>
              </a:ext>
            </a:extLst>
          </p:cNvPr>
          <p:cNvSpPr>
            <a:spLocks noChangeAspect="1"/>
          </p:cNvSpPr>
          <p:nvPr/>
        </p:nvSpPr>
        <p:spPr>
          <a:xfrm>
            <a:off x="2262233" y="3826129"/>
            <a:ext cx="445717" cy="456200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0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C7DAA66-24DD-41D3-A2B5-D7CBBF36239B}"/>
              </a:ext>
            </a:extLst>
          </p:cNvPr>
          <p:cNvSpPr txBox="1"/>
          <p:nvPr/>
        </p:nvSpPr>
        <p:spPr>
          <a:xfrm>
            <a:off x="6194839" y="3068886"/>
            <a:ext cx="884963" cy="169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Fossiilinen osuus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77B0AA-7088-45E2-98BF-4C60531B13B6}"/>
              </a:ext>
            </a:extLst>
          </p:cNvPr>
          <p:cNvSpPr txBox="1"/>
          <p:nvPr/>
        </p:nvSpPr>
        <p:spPr>
          <a:xfrm>
            <a:off x="6758191" y="3941000"/>
            <a:ext cx="771993" cy="169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Kestävä osuus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9ADCFBAE-464A-41AE-9671-9962F83BA94A}"/>
              </a:ext>
            </a:extLst>
          </p:cNvPr>
          <p:cNvSpPr>
            <a:spLocks noChangeAspect="1"/>
          </p:cNvSpPr>
          <p:nvPr/>
        </p:nvSpPr>
        <p:spPr>
          <a:xfrm>
            <a:off x="5631487" y="2320339"/>
            <a:ext cx="2591419" cy="273557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AC1DA23-7F85-4226-9C55-F6EC51875218}"/>
              </a:ext>
            </a:extLst>
          </p:cNvPr>
          <p:cNvSpPr>
            <a:spLocks noChangeAspect="1"/>
          </p:cNvSpPr>
          <p:nvPr/>
        </p:nvSpPr>
        <p:spPr>
          <a:xfrm>
            <a:off x="6514033" y="3486879"/>
            <a:ext cx="1328025" cy="140189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736E9A8-9A46-4633-80A6-531D6F0F5423}"/>
              </a:ext>
            </a:extLst>
          </p:cNvPr>
          <p:cNvSpPr txBox="1"/>
          <p:nvPr/>
        </p:nvSpPr>
        <p:spPr>
          <a:xfrm>
            <a:off x="6114763" y="1793956"/>
            <a:ext cx="931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Yritys B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FD7F9DF-F480-4C59-BA04-EE6C50188055}"/>
              </a:ext>
            </a:extLst>
          </p:cNvPr>
          <p:cNvSpPr txBox="1"/>
          <p:nvPr/>
        </p:nvSpPr>
        <p:spPr>
          <a:xfrm>
            <a:off x="2969702" y="1344238"/>
            <a:ext cx="298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Yritys B:lle siirretty jakeluvelvoiteosuus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B4A82A8D-8030-4713-AD14-80855C53D80A}"/>
              </a:ext>
            </a:extLst>
          </p:cNvPr>
          <p:cNvCxnSpPr>
            <a:cxnSpLocks/>
            <a:stCxn id="44" idx="2"/>
            <a:endCxn id="34" idx="7"/>
          </p:cNvCxnSpPr>
          <p:nvPr/>
        </p:nvCxnSpPr>
        <p:spPr>
          <a:xfrm flipH="1">
            <a:off x="2642676" y="1867458"/>
            <a:ext cx="1820340" cy="202548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DC0B991A-5C2A-48DF-A691-792FE9730990}"/>
              </a:ext>
            </a:extLst>
          </p:cNvPr>
          <p:cNvCxnSpPr>
            <a:cxnSpLocks/>
            <a:stCxn id="34" idx="6"/>
            <a:endCxn id="54" idx="2"/>
          </p:cNvCxnSpPr>
          <p:nvPr/>
        </p:nvCxnSpPr>
        <p:spPr>
          <a:xfrm>
            <a:off x="2707950" y="4054229"/>
            <a:ext cx="3343363" cy="199063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0710FE4D-4FDC-45D5-BB39-0BD51A89DFD8}"/>
              </a:ext>
            </a:extLst>
          </p:cNvPr>
          <p:cNvSpPr>
            <a:spLocks noChangeAspect="1"/>
          </p:cNvSpPr>
          <p:nvPr/>
        </p:nvSpPr>
        <p:spPr>
          <a:xfrm>
            <a:off x="6051313" y="4024229"/>
            <a:ext cx="447598" cy="458125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0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894E997-97F4-4AD1-BCDC-3AB755E1C3E4}"/>
              </a:ext>
            </a:extLst>
          </p:cNvPr>
          <p:cNvSpPr txBox="1"/>
          <p:nvPr/>
        </p:nvSpPr>
        <p:spPr>
          <a:xfrm>
            <a:off x="3131512" y="4629941"/>
            <a:ext cx="2441974" cy="138499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200" i="1">
                <a:solidFill>
                  <a:schemeClr val="tx2"/>
                </a:solidFill>
              </a:rPr>
              <a:t>Toiselle jakelijalle siirretty jakeluvelvoitteen osuus ei vähennä jakelijan omaa kokonaisenergiasisältöä. Yritys kuitenkin vastaa polttoaineen valmisteverosta itse.</a:t>
            </a:r>
          </a:p>
        </p:txBody>
      </p:sp>
    </p:spTree>
    <p:extLst>
      <p:ext uri="{BB962C8B-B14F-4D97-AF65-F5344CB8AC3E}">
        <p14:creationId xmlns:p14="http://schemas.microsoft.com/office/powerpoint/2010/main" val="1111040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Ohjelma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323848" y="1844675"/>
            <a:ext cx="7753351" cy="4679950"/>
          </a:xfrm>
        </p:spPr>
        <p:txBody>
          <a:bodyPr/>
          <a:lstStyle/>
          <a:p>
            <a:pPr fontAlgn="base"/>
            <a:r>
              <a:rPr lang="fi-FI" sz="1800"/>
              <a:t>Tietojen raportointi ja valvonta</a:t>
            </a:r>
          </a:p>
          <a:p>
            <a:pPr lvl="1" fontAlgn="base"/>
            <a:r>
              <a:rPr lang="fi-FI" sz="1600"/>
              <a:t>Johtava asiantuntija Mari Tenhovirta</a:t>
            </a:r>
          </a:p>
          <a:p>
            <a:pPr fontAlgn="base"/>
            <a:r>
              <a:rPr lang="fi-FI" sz="1800"/>
              <a:t>Jakelijoiden tietojen julkaiseminen</a:t>
            </a:r>
          </a:p>
          <a:p>
            <a:pPr lvl="1" fontAlgn="base"/>
            <a:r>
              <a:rPr lang="fi-FI" sz="1600"/>
              <a:t>Juristi Anni Kuismin</a:t>
            </a:r>
          </a:p>
          <a:p>
            <a:pPr fontAlgn="base"/>
            <a:r>
              <a:rPr lang="fi-FI" sz="1800"/>
              <a:t>Jakeluvelvoitteen laskentasäännöt</a:t>
            </a:r>
          </a:p>
          <a:p>
            <a:pPr lvl="1" fontAlgn="base"/>
            <a:r>
              <a:rPr lang="fi-FI" sz="1600"/>
              <a:t>Asiantuntija Henri Vaitomaa</a:t>
            </a:r>
          </a:p>
          <a:p>
            <a:pPr fontAlgn="base"/>
            <a:r>
              <a:rPr lang="fi-FI" sz="1800"/>
              <a:t>Raportointipohja</a:t>
            </a:r>
          </a:p>
          <a:p>
            <a:pPr lvl="1" fontAlgn="base"/>
            <a:r>
              <a:rPr lang="fi-FI" sz="1600"/>
              <a:t>Asiantuntija Henri Vaitomaa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4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4166AB-0E63-473E-8E03-8F26A813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376" y="6348938"/>
            <a:ext cx="431726" cy="142875"/>
          </a:xfrm>
        </p:spPr>
        <p:txBody>
          <a:bodyPr/>
          <a:lstStyle/>
          <a:p>
            <a:fld id="{7122CED2-5A27-49BC-82D9-4279B6D76913}" type="slidenum">
              <a:rPr lang="en-US" smtClean="0"/>
              <a:t>30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ADC9146-7E05-406E-A4D5-A99E3CAAB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468" y="-46592"/>
            <a:ext cx="6911975" cy="936470"/>
          </a:xfrm>
        </p:spPr>
        <p:txBody>
          <a:bodyPr/>
          <a:lstStyle/>
          <a:p>
            <a:r>
              <a:rPr lang="fi-FI"/>
              <a:t>Jakeluvelvoiteprosentin muodostuminen - kokonaisuus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53BDB65-DB6C-45D7-B2AC-CFCD2279729A}"/>
              </a:ext>
            </a:extLst>
          </p:cNvPr>
          <p:cNvSpPr txBox="1"/>
          <p:nvPr/>
        </p:nvSpPr>
        <p:spPr>
          <a:xfrm>
            <a:off x="5501727" y="2282113"/>
            <a:ext cx="32823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Jakeluvelvoiteraja, joka on laskettu jakelijan kuluneen vuoden kulutukseen toimitetusta kokonaisenergiasisällöstä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57BBAD5-DE73-4954-B639-EEEDBE099A26}"/>
              </a:ext>
            </a:extLst>
          </p:cNvPr>
          <p:cNvCxnSpPr>
            <a:cxnSpLocks/>
            <a:stCxn id="48" idx="2"/>
          </p:cNvCxnSpPr>
          <p:nvPr/>
        </p:nvCxnSpPr>
        <p:spPr>
          <a:xfrm flipH="1">
            <a:off x="5586489" y="3236220"/>
            <a:ext cx="1556422" cy="91286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FDD93A34-991C-4250-A1F1-F9ED8C323D0B}"/>
              </a:ext>
            </a:extLst>
          </p:cNvPr>
          <p:cNvCxnSpPr>
            <a:cxnSpLocks/>
          </p:cNvCxnSpPr>
          <p:nvPr/>
        </p:nvCxnSpPr>
        <p:spPr>
          <a:xfrm>
            <a:off x="2045343" y="4581128"/>
            <a:ext cx="100811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328B1704-FF5D-4DAF-9CDC-B6D0C9E5C60E}"/>
              </a:ext>
            </a:extLst>
          </p:cNvPr>
          <p:cNvSpPr txBox="1"/>
          <p:nvPr/>
        </p:nvSpPr>
        <p:spPr>
          <a:xfrm>
            <a:off x="324161" y="4288357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Toiselta jakelijalta vastaanotettu osuus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D93C9C07-45FE-48B9-B92D-E6955163C25C}"/>
              </a:ext>
            </a:extLst>
          </p:cNvPr>
          <p:cNvCxnSpPr>
            <a:cxnSpLocks/>
            <a:endCxn id="42" idx="1"/>
          </p:cNvCxnSpPr>
          <p:nvPr/>
        </p:nvCxnSpPr>
        <p:spPr>
          <a:xfrm>
            <a:off x="2045343" y="4077072"/>
            <a:ext cx="1086497" cy="19539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100BD6C9-548F-4F71-B76A-3CA47416E6EE}"/>
              </a:ext>
            </a:extLst>
          </p:cNvPr>
          <p:cNvSpPr txBox="1"/>
          <p:nvPr/>
        </p:nvSpPr>
        <p:spPr>
          <a:xfrm>
            <a:off x="1061649" y="3711563"/>
            <a:ext cx="190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Edeltävän vuoden ylitäyttö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BA82E0E-6CC4-4456-B370-5EF150A7D3F0}"/>
              </a:ext>
            </a:extLst>
          </p:cNvPr>
          <p:cNvCxnSpPr>
            <a:cxnSpLocks/>
            <a:stCxn id="20" idx="3"/>
          </p:cNvCxnSpPr>
          <p:nvPr/>
        </p:nvCxnSpPr>
        <p:spPr>
          <a:xfrm flipV="1">
            <a:off x="2304381" y="4941169"/>
            <a:ext cx="749074" cy="24791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6E1006C-912F-45BE-9CE9-5998C6FE3337}"/>
              </a:ext>
            </a:extLst>
          </p:cNvPr>
          <p:cNvSpPr txBox="1"/>
          <p:nvPr/>
        </p:nvSpPr>
        <p:spPr>
          <a:xfrm>
            <a:off x="432173" y="4927473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Toiselle jakelijalle siirretty osuus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A20C68-2188-4227-9252-F15EB9181A59}"/>
              </a:ext>
            </a:extLst>
          </p:cNvPr>
          <p:cNvSpPr/>
          <p:nvPr/>
        </p:nvSpPr>
        <p:spPr>
          <a:xfrm>
            <a:off x="3131840" y="1700808"/>
            <a:ext cx="1872208" cy="42484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AEDE844-B0C3-4F97-809A-FDA34E55C779}"/>
              </a:ext>
            </a:extLst>
          </p:cNvPr>
          <p:cNvSpPr/>
          <p:nvPr/>
        </p:nvSpPr>
        <p:spPr>
          <a:xfrm>
            <a:off x="3131840" y="4014210"/>
            <a:ext cx="1872208" cy="51652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DB0CB41-DE9F-4876-8E48-E9CE10284EBE}"/>
              </a:ext>
            </a:extLst>
          </p:cNvPr>
          <p:cNvSpPr/>
          <p:nvPr/>
        </p:nvSpPr>
        <p:spPr>
          <a:xfrm>
            <a:off x="3130460" y="4740286"/>
            <a:ext cx="1872208" cy="120899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32CAFD2-E3BC-4360-9551-64EB34F68269}"/>
              </a:ext>
            </a:extLst>
          </p:cNvPr>
          <p:cNvSpPr txBox="1"/>
          <p:nvPr/>
        </p:nvSpPr>
        <p:spPr>
          <a:xfrm>
            <a:off x="3563888" y="2617363"/>
            <a:ext cx="751812" cy="226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5221258-11CC-43D5-88CB-B4E0B0C1879D}"/>
              </a:ext>
            </a:extLst>
          </p:cNvPr>
          <p:cNvSpPr txBox="1"/>
          <p:nvPr/>
        </p:nvSpPr>
        <p:spPr>
          <a:xfrm>
            <a:off x="3525074" y="5176470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F2C7A8-3398-45B6-B899-B944FCD93A0D}"/>
              </a:ext>
            </a:extLst>
          </p:cNvPr>
          <p:cNvSpPr/>
          <p:nvPr/>
        </p:nvSpPr>
        <p:spPr>
          <a:xfrm>
            <a:off x="3130460" y="4726200"/>
            <a:ext cx="1872208" cy="291734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7DA9F1D-A94C-4792-9003-DC1235B2A48E}"/>
              </a:ext>
            </a:extLst>
          </p:cNvPr>
          <p:cNvSpPr/>
          <p:nvPr/>
        </p:nvSpPr>
        <p:spPr>
          <a:xfrm>
            <a:off x="3130460" y="4530732"/>
            <a:ext cx="1872208" cy="4948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E71A12D-8732-4367-82D2-17BF0BED61BE}"/>
              </a:ext>
            </a:extLst>
          </p:cNvPr>
          <p:cNvSpPr/>
          <p:nvPr/>
        </p:nvSpPr>
        <p:spPr>
          <a:xfrm>
            <a:off x="3130460" y="4732836"/>
            <a:ext cx="1872208" cy="291734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B5A8D9-92FC-4E4C-89E8-D2B5D7F85745}"/>
              </a:ext>
            </a:extLst>
          </p:cNvPr>
          <p:cNvCxnSpPr>
            <a:cxnSpLocks/>
          </p:cNvCxnSpPr>
          <p:nvPr/>
        </p:nvCxnSpPr>
        <p:spPr>
          <a:xfrm>
            <a:off x="2549399" y="4221088"/>
            <a:ext cx="2952328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4056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1" grpId="0"/>
      <p:bldP spid="20" grpId="0"/>
      <p:bldP spid="42" grpId="0" animBg="1"/>
      <p:bldP spid="17" grpId="0" animBg="1"/>
      <p:bldP spid="43" grpId="0" animBg="1"/>
      <p:bldP spid="2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4166AB-0E63-473E-8E03-8F26A813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376" y="6348938"/>
            <a:ext cx="431726" cy="142875"/>
          </a:xfrm>
        </p:spPr>
        <p:txBody>
          <a:bodyPr/>
          <a:lstStyle/>
          <a:p>
            <a:fld id="{7122CED2-5A27-49BC-82D9-4279B6D76913}" type="slidenum">
              <a:rPr lang="en-US" smtClean="0"/>
              <a:t>31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ADC9146-7E05-406E-A4D5-A99E3CAAB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468" y="-46592"/>
            <a:ext cx="6911975" cy="936470"/>
          </a:xfrm>
        </p:spPr>
        <p:txBody>
          <a:bodyPr/>
          <a:lstStyle/>
          <a:p>
            <a:r>
              <a:rPr lang="fi-FI"/>
              <a:t>Jakeluvelvoiteprosentin muodostuminen - kokonaisuus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53BDB65-DB6C-45D7-B2AC-CFCD2279729A}"/>
              </a:ext>
            </a:extLst>
          </p:cNvPr>
          <p:cNvSpPr txBox="1"/>
          <p:nvPr/>
        </p:nvSpPr>
        <p:spPr>
          <a:xfrm>
            <a:off x="5501727" y="2282113"/>
            <a:ext cx="32823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Jakeluvelvoiteraja, joka on laskettu yrityksen kuluneen vuoden kulutukseen luovutetusta kokonaisenergiasisällöstä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57BBAD5-DE73-4954-B639-EEEDBE099A26}"/>
              </a:ext>
            </a:extLst>
          </p:cNvPr>
          <p:cNvCxnSpPr>
            <a:cxnSpLocks/>
            <a:stCxn id="48" idx="2"/>
          </p:cNvCxnSpPr>
          <p:nvPr/>
        </p:nvCxnSpPr>
        <p:spPr>
          <a:xfrm flipH="1">
            <a:off x="5586489" y="3236220"/>
            <a:ext cx="1556422" cy="91286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43A20C68-2188-4227-9252-F15EB9181A59}"/>
              </a:ext>
            </a:extLst>
          </p:cNvPr>
          <p:cNvSpPr/>
          <p:nvPr/>
        </p:nvSpPr>
        <p:spPr>
          <a:xfrm>
            <a:off x="3131840" y="1700808"/>
            <a:ext cx="1872208" cy="42484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AEDE844-B0C3-4F97-809A-FDA34E55C779}"/>
              </a:ext>
            </a:extLst>
          </p:cNvPr>
          <p:cNvSpPr/>
          <p:nvPr/>
        </p:nvSpPr>
        <p:spPr>
          <a:xfrm>
            <a:off x="3131840" y="4014210"/>
            <a:ext cx="1872208" cy="51652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DB0CB41-DE9F-4876-8E48-E9CE10284EBE}"/>
              </a:ext>
            </a:extLst>
          </p:cNvPr>
          <p:cNvSpPr/>
          <p:nvPr/>
        </p:nvSpPr>
        <p:spPr>
          <a:xfrm>
            <a:off x="3130460" y="4740286"/>
            <a:ext cx="1872208" cy="120899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32CAFD2-E3BC-4360-9551-64EB34F68269}"/>
              </a:ext>
            </a:extLst>
          </p:cNvPr>
          <p:cNvSpPr txBox="1"/>
          <p:nvPr/>
        </p:nvSpPr>
        <p:spPr>
          <a:xfrm>
            <a:off x="3563888" y="2617363"/>
            <a:ext cx="751812" cy="226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5221258-11CC-43D5-88CB-B4E0B0C1879D}"/>
              </a:ext>
            </a:extLst>
          </p:cNvPr>
          <p:cNvSpPr txBox="1"/>
          <p:nvPr/>
        </p:nvSpPr>
        <p:spPr>
          <a:xfrm>
            <a:off x="3746974" y="5209217"/>
            <a:ext cx="385639" cy="226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Biot</a:t>
            </a:r>
            <a:endParaRPr lang="fi-FI" sz="1400">
              <a:solidFill>
                <a:schemeClr val="bg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F2C7A8-3398-45B6-B899-B944FCD93A0D}"/>
              </a:ext>
            </a:extLst>
          </p:cNvPr>
          <p:cNvSpPr/>
          <p:nvPr/>
        </p:nvSpPr>
        <p:spPr>
          <a:xfrm>
            <a:off x="3130460" y="4726200"/>
            <a:ext cx="1872208" cy="291734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7DA9F1D-A94C-4792-9003-DC1235B2A48E}"/>
              </a:ext>
            </a:extLst>
          </p:cNvPr>
          <p:cNvSpPr/>
          <p:nvPr/>
        </p:nvSpPr>
        <p:spPr>
          <a:xfrm>
            <a:off x="3130460" y="4530732"/>
            <a:ext cx="1872208" cy="4948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E71A12D-8732-4367-82D2-17BF0BED61BE}"/>
              </a:ext>
            </a:extLst>
          </p:cNvPr>
          <p:cNvSpPr/>
          <p:nvPr/>
        </p:nvSpPr>
        <p:spPr>
          <a:xfrm>
            <a:off x="3130460" y="4732836"/>
            <a:ext cx="1872208" cy="291734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B5A8D9-92FC-4E4C-89E8-D2B5D7F85745}"/>
              </a:ext>
            </a:extLst>
          </p:cNvPr>
          <p:cNvCxnSpPr>
            <a:cxnSpLocks/>
          </p:cNvCxnSpPr>
          <p:nvPr/>
        </p:nvCxnSpPr>
        <p:spPr>
          <a:xfrm>
            <a:off x="2549399" y="4221088"/>
            <a:ext cx="2952328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C503DE4-5C5B-4735-B7E2-A90B8CD7B4EB}"/>
              </a:ext>
            </a:extLst>
          </p:cNvPr>
          <p:cNvCxnSpPr>
            <a:cxnSpLocks/>
          </p:cNvCxnSpPr>
          <p:nvPr/>
        </p:nvCxnSpPr>
        <p:spPr>
          <a:xfrm>
            <a:off x="2051720" y="3645024"/>
            <a:ext cx="1001735" cy="43204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76E49A1A-AFDA-4E9B-9766-C68A56D69ABA}"/>
              </a:ext>
            </a:extLst>
          </p:cNvPr>
          <p:cNvSpPr/>
          <p:nvPr/>
        </p:nvSpPr>
        <p:spPr>
          <a:xfrm>
            <a:off x="3138217" y="4007574"/>
            <a:ext cx="1863071" cy="208622"/>
          </a:xfrm>
          <a:prstGeom prst="rect">
            <a:avLst/>
          </a:prstGeom>
          <a:noFill/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B1B8EB-B306-4984-91D3-762358E64966}"/>
              </a:ext>
            </a:extLst>
          </p:cNvPr>
          <p:cNvSpPr txBox="1"/>
          <p:nvPr/>
        </p:nvSpPr>
        <p:spPr>
          <a:xfrm>
            <a:off x="668694" y="3041084"/>
            <a:ext cx="2171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Seuraavalle vuodelle siirtyvä ylitäyttö</a:t>
            </a:r>
          </a:p>
        </p:txBody>
      </p:sp>
    </p:spTree>
    <p:extLst>
      <p:ext uri="{BB962C8B-B14F-4D97-AF65-F5344CB8AC3E}">
        <p14:creationId xmlns:p14="http://schemas.microsoft.com/office/powerpoint/2010/main" val="2924698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4166AB-0E63-473E-8E03-8F26A813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61628" y="6381328"/>
            <a:ext cx="431726" cy="142875"/>
          </a:xfrm>
        </p:spPr>
        <p:txBody>
          <a:bodyPr/>
          <a:lstStyle/>
          <a:p>
            <a:fld id="{7122CED2-5A27-49BC-82D9-4279B6D76913}" type="slidenum">
              <a:rPr lang="en-US" smtClean="0"/>
              <a:t>32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ADC9146-7E05-406E-A4D5-A99E3CAAB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19" y="-590248"/>
            <a:ext cx="7685721" cy="931925"/>
          </a:xfrm>
        </p:spPr>
        <p:txBody>
          <a:bodyPr/>
          <a:lstStyle/>
          <a:p>
            <a:r>
              <a:rPr lang="fi-FI" sz="1600" dirty="0"/>
              <a:t>Jakeluvelvoiteprosentin muodostuminen – Kaksi jakelijaa kahtena vuonna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C7DAA66-24DD-41D3-A2B5-D7CBBF36239B}"/>
              </a:ext>
            </a:extLst>
          </p:cNvPr>
          <p:cNvSpPr txBox="1"/>
          <p:nvPr/>
        </p:nvSpPr>
        <p:spPr>
          <a:xfrm>
            <a:off x="5903194" y="2701426"/>
            <a:ext cx="884963" cy="169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Fossiilinen osuus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77B0AA-7088-45E2-98BF-4C60531B13B6}"/>
              </a:ext>
            </a:extLst>
          </p:cNvPr>
          <p:cNvSpPr txBox="1"/>
          <p:nvPr/>
        </p:nvSpPr>
        <p:spPr>
          <a:xfrm>
            <a:off x="6466546" y="3573540"/>
            <a:ext cx="771993" cy="169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Kestävä osuus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D091975-18D7-4A3E-AD87-E8F52D5B0422}"/>
              </a:ext>
            </a:extLst>
          </p:cNvPr>
          <p:cNvSpPr txBox="1"/>
          <p:nvPr/>
        </p:nvSpPr>
        <p:spPr>
          <a:xfrm>
            <a:off x="5673447" y="2770382"/>
            <a:ext cx="751812" cy="226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736E9A8-9A46-4633-80A6-531D6F0F5423}"/>
              </a:ext>
            </a:extLst>
          </p:cNvPr>
          <p:cNvSpPr txBox="1"/>
          <p:nvPr/>
        </p:nvSpPr>
        <p:spPr>
          <a:xfrm>
            <a:off x="6171013" y="960910"/>
            <a:ext cx="931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Yritys B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FE7A635-4001-4BFE-A366-9F22EB159950}"/>
              </a:ext>
            </a:extLst>
          </p:cNvPr>
          <p:cNvCxnSpPr>
            <a:cxnSpLocks/>
          </p:cNvCxnSpPr>
          <p:nvPr/>
        </p:nvCxnSpPr>
        <p:spPr>
          <a:xfrm>
            <a:off x="4292205" y="346222"/>
            <a:ext cx="0" cy="625113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2C360D12-3C54-4A2D-B1B7-4897D14965A6}"/>
              </a:ext>
            </a:extLst>
          </p:cNvPr>
          <p:cNvCxnSpPr>
            <a:cxnSpLocks/>
          </p:cNvCxnSpPr>
          <p:nvPr/>
        </p:nvCxnSpPr>
        <p:spPr>
          <a:xfrm>
            <a:off x="323528" y="3443584"/>
            <a:ext cx="8658137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94262610-2991-46C9-92B7-A5956D016210}"/>
              </a:ext>
            </a:extLst>
          </p:cNvPr>
          <p:cNvSpPr txBox="1"/>
          <p:nvPr/>
        </p:nvSpPr>
        <p:spPr>
          <a:xfrm>
            <a:off x="35496" y="370227"/>
            <a:ext cx="931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2019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FA5998BA-0305-40D7-8120-F28C24417691}"/>
              </a:ext>
            </a:extLst>
          </p:cNvPr>
          <p:cNvSpPr/>
          <p:nvPr/>
        </p:nvSpPr>
        <p:spPr>
          <a:xfrm>
            <a:off x="1334184" y="792996"/>
            <a:ext cx="1725648" cy="23964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66124CE-5748-4C5D-A10C-37946D6896FB}"/>
              </a:ext>
            </a:extLst>
          </p:cNvPr>
          <p:cNvSpPr/>
          <p:nvPr/>
        </p:nvSpPr>
        <p:spPr>
          <a:xfrm>
            <a:off x="1332912" y="2003165"/>
            <a:ext cx="1725648" cy="118624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6AA9B18-4E7E-412F-88FB-72CB5233A458}"/>
              </a:ext>
            </a:extLst>
          </p:cNvPr>
          <p:cNvSpPr txBox="1"/>
          <p:nvPr/>
        </p:nvSpPr>
        <p:spPr>
          <a:xfrm>
            <a:off x="1694589" y="1209647"/>
            <a:ext cx="692959" cy="12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AC3EE7F-7290-45B7-8891-56B04D1392B7}"/>
              </a:ext>
            </a:extLst>
          </p:cNvPr>
          <p:cNvSpPr txBox="1"/>
          <p:nvPr/>
        </p:nvSpPr>
        <p:spPr>
          <a:xfrm>
            <a:off x="1655513" y="2516447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09118506-EAD3-42B3-8DF4-F5637F501CDC}"/>
              </a:ext>
            </a:extLst>
          </p:cNvPr>
          <p:cNvSpPr/>
          <p:nvPr/>
        </p:nvSpPr>
        <p:spPr>
          <a:xfrm>
            <a:off x="5544137" y="792996"/>
            <a:ext cx="1725648" cy="23964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73B509D3-4092-4EC7-9162-F068C6B5B35E}"/>
              </a:ext>
            </a:extLst>
          </p:cNvPr>
          <p:cNvSpPr/>
          <p:nvPr/>
        </p:nvSpPr>
        <p:spPr>
          <a:xfrm>
            <a:off x="5542865" y="2507455"/>
            <a:ext cx="1725648" cy="68195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732F0A48-F1D1-43E9-86D6-88870D5B3788}"/>
              </a:ext>
            </a:extLst>
          </p:cNvPr>
          <p:cNvSpPr txBox="1"/>
          <p:nvPr/>
        </p:nvSpPr>
        <p:spPr>
          <a:xfrm>
            <a:off x="5942363" y="1309991"/>
            <a:ext cx="692959" cy="12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6F993A75-4BF8-4135-BFAA-8CBA5DDA789C}"/>
              </a:ext>
            </a:extLst>
          </p:cNvPr>
          <p:cNvCxnSpPr>
            <a:cxnSpLocks/>
          </p:cNvCxnSpPr>
          <p:nvPr/>
        </p:nvCxnSpPr>
        <p:spPr>
          <a:xfrm>
            <a:off x="683568" y="2204864"/>
            <a:ext cx="2952328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AA9D1BF-AA20-403D-BF41-DBD7F40E5B85}"/>
              </a:ext>
            </a:extLst>
          </p:cNvPr>
          <p:cNvCxnSpPr>
            <a:cxnSpLocks/>
          </p:cNvCxnSpPr>
          <p:nvPr/>
        </p:nvCxnSpPr>
        <p:spPr>
          <a:xfrm>
            <a:off x="4899665" y="2204864"/>
            <a:ext cx="2952328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AD57B830-0316-4FAC-927F-26A962D5B376}"/>
              </a:ext>
            </a:extLst>
          </p:cNvPr>
          <p:cNvSpPr txBox="1"/>
          <p:nvPr/>
        </p:nvSpPr>
        <p:spPr>
          <a:xfrm>
            <a:off x="5887461" y="2543246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0046DFE-DA98-4E3E-820B-67973718546B}"/>
              </a:ext>
            </a:extLst>
          </p:cNvPr>
          <p:cNvSpPr txBox="1"/>
          <p:nvPr/>
        </p:nvSpPr>
        <p:spPr>
          <a:xfrm>
            <a:off x="1710273" y="455096"/>
            <a:ext cx="10414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jakelija 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0A605D7-368B-4BB0-B1C0-80D6CDB63FFA}"/>
              </a:ext>
            </a:extLst>
          </p:cNvPr>
          <p:cNvSpPr txBox="1"/>
          <p:nvPr/>
        </p:nvSpPr>
        <p:spPr>
          <a:xfrm>
            <a:off x="5902246" y="441273"/>
            <a:ext cx="1042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Jakelija B</a:t>
            </a:r>
          </a:p>
        </p:txBody>
      </p:sp>
    </p:spTree>
    <p:extLst>
      <p:ext uri="{BB962C8B-B14F-4D97-AF65-F5344CB8AC3E}">
        <p14:creationId xmlns:p14="http://schemas.microsoft.com/office/powerpoint/2010/main" val="3294740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4166AB-0E63-473E-8E03-8F26A813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61628" y="6381328"/>
            <a:ext cx="431726" cy="142875"/>
          </a:xfrm>
        </p:spPr>
        <p:txBody>
          <a:bodyPr/>
          <a:lstStyle/>
          <a:p>
            <a:fld id="{7122CED2-5A27-49BC-82D9-4279B6D76913}" type="slidenum">
              <a:rPr lang="en-US" smtClean="0"/>
              <a:t>33</a:t>
            </a:fld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C7DAA66-24DD-41D3-A2B5-D7CBBF36239B}"/>
              </a:ext>
            </a:extLst>
          </p:cNvPr>
          <p:cNvSpPr txBox="1"/>
          <p:nvPr/>
        </p:nvSpPr>
        <p:spPr>
          <a:xfrm>
            <a:off x="5903194" y="2701426"/>
            <a:ext cx="884963" cy="169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Fossiilinen osuus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77B0AA-7088-45E2-98BF-4C60531B13B6}"/>
              </a:ext>
            </a:extLst>
          </p:cNvPr>
          <p:cNvSpPr txBox="1"/>
          <p:nvPr/>
        </p:nvSpPr>
        <p:spPr>
          <a:xfrm>
            <a:off x="6466546" y="3573540"/>
            <a:ext cx="771993" cy="169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Kestävä osuus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D091975-18D7-4A3E-AD87-E8F52D5B0422}"/>
              </a:ext>
            </a:extLst>
          </p:cNvPr>
          <p:cNvSpPr txBox="1"/>
          <p:nvPr/>
        </p:nvSpPr>
        <p:spPr>
          <a:xfrm>
            <a:off x="5673447" y="2770382"/>
            <a:ext cx="751812" cy="226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736E9A8-9A46-4633-80A6-531D6F0F5423}"/>
              </a:ext>
            </a:extLst>
          </p:cNvPr>
          <p:cNvSpPr txBox="1"/>
          <p:nvPr/>
        </p:nvSpPr>
        <p:spPr>
          <a:xfrm>
            <a:off x="6171013" y="960910"/>
            <a:ext cx="931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Yritys B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FE7A635-4001-4BFE-A366-9F22EB159950}"/>
              </a:ext>
            </a:extLst>
          </p:cNvPr>
          <p:cNvCxnSpPr>
            <a:cxnSpLocks/>
          </p:cNvCxnSpPr>
          <p:nvPr/>
        </p:nvCxnSpPr>
        <p:spPr>
          <a:xfrm>
            <a:off x="4292205" y="346222"/>
            <a:ext cx="0" cy="625113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2C360D12-3C54-4A2D-B1B7-4897D14965A6}"/>
              </a:ext>
            </a:extLst>
          </p:cNvPr>
          <p:cNvCxnSpPr>
            <a:cxnSpLocks/>
          </p:cNvCxnSpPr>
          <p:nvPr/>
        </p:nvCxnSpPr>
        <p:spPr>
          <a:xfrm>
            <a:off x="323528" y="3443584"/>
            <a:ext cx="8658137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94262610-2991-46C9-92B7-A5956D016210}"/>
              </a:ext>
            </a:extLst>
          </p:cNvPr>
          <p:cNvSpPr txBox="1"/>
          <p:nvPr/>
        </p:nvSpPr>
        <p:spPr>
          <a:xfrm>
            <a:off x="35496" y="370227"/>
            <a:ext cx="931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2019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FA5998BA-0305-40D7-8120-F28C24417691}"/>
              </a:ext>
            </a:extLst>
          </p:cNvPr>
          <p:cNvSpPr/>
          <p:nvPr/>
        </p:nvSpPr>
        <p:spPr>
          <a:xfrm>
            <a:off x="1334184" y="792996"/>
            <a:ext cx="1725648" cy="23964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66124CE-5748-4C5D-A10C-37946D6896FB}"/>
              </a:ext>
            </a:extLst>
          </p:cNvPr>
          <p:cNvSpPr/>
          <p:nvPr/>
        </p:nvSpPr>
        <p:spPr>
          <a:xfrm>
            <a:off x="1332912" y="2003165"/>
            <a:ext cx="1725648" cy="118624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6AA9B18-4E7E-412F-88FB-72CB5233A458}"/>
              </a:ext>
            </a:extLst>
          </p:cNvPr>
          <p:cNvSpPr txBox="1"/>
          <p:nvPr/>
        </p:nvSpPr>
        <p:spPr>
          <a:xfrm>
            <a:off x="1694589" y="1209647"/>
            <a:ext cx="692959" cy="12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09118506-EAD3-42B3-8DF4-F5637F501CDC}"/>
              </a:ext>
            </a:extLst>
          </p:cNvPr>
          <p:cNvSpPr/>
          <p:nvPr/>
        </p:nvSpPr>
        <p:spPr>
          <a:xfrm>
            <a:off x="5544137" y="792996"/>
            <a:ext cx="1725648" cy="23964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73B509D3-4092-4EC7-9162-F068C6B5B35E}"/>
              </a:ext>
            </a:extLst>
          </p:cNvPr>
          <p:cNvSpPr/>
          <p:nvPr/>
        </p:nvSpPr>
        <p:spPr>
          <a:xfrm>
            <a:off x="5542865" y="2507455"/>
            <a:ext cx="1725648" cy="68195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732F0A48-F1D1-43E9-86D6-88870D5B3788}"/>
              </a:ext>
            </a:extLst>
          </p:cNvPr>
          <p:cNvSpPr txBox="1"/>
          <p:nvPr/>
        </p:nvSpPr>
        <p:spPr>
          <a:xfrm>
            <a:off x="5942363" y="1309991"/>
            <a:ext cx="692959" cy="12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4C5FD9C1-B7E2-4ECB-99CB-35289A22A2E2}"/>
              </a:ext>
            </a:extLst>
          </p:cNvPr>
          <p:cNvSpPr/>
          <p:nvPr/>
        </p:nvSpPr>
        <p:spPr>
          <a:xfrm>
            <a:off x="1341128" y="2014833"/>
            <a:ext cx="1725648" cy="33404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B6F4D32B-9D1E-43B3-9732-C0DF267AC696}"/>
              </a:ext>
            </a:extLst>
          </p:cNvPr>
          <p:cNvSpPr/>
          <p:nvPr/>
        </p:nvSpPr>
        <p:spPr>
          <a:xfrm>
            <a:off x="5542865" y="2162106"/>
            <a:ext cx="1725648" cy="3340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highlight>
                <a:srgbClr val="FFFF00"/>
              </a:highlight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928B07DE-B244-4F2D-97B7-B87B2836271B}"/>
              </a:ext>
            </a:extLst>
          </p:cNvPr>
          <p:cNvSpPr/>
          <p:nvPr/>
        </p:nvSpPr>
        <p:spPr>
          <a:xfrm>
            <a:off x="1332912" y="2007284"/>
            <a:ext cx="1725648" cy="334045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6F993A75-4BF8-4135-BFAA-8CBA5DDA789C}"/>
              </a:ext>
            </a:extLst>
          </p:cNvPr>
          <p:cNvCxnSpPr>
            <a:cxnSpLocks/>
          </p:cNvCxnSpPr>
          <p:nvPr/>
        </p:nvCxnSpPr>
        <p:spPr>
          <a:xfrm>
            <a:off x="683568" y="2204864"/>
            <a:ext cx="2952328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AA9D1BF-AA20-403D-BF41-DBD7F40E5B85}"/>
              </a:ext>
            </a:extLst>
          </p:cNvPr>
          <p:cNvCxnSpPr>
            <a:cxnSpLocks/>
          </p:cNvCxnSpPr>
          <p:nvPr/>
        </p:nvCxnSpPr>
        <p:spPr>
          <a:xfrm>
            <a:off x="4899665" y="2204864"/>
            <a:ext cx="2952328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A6EB672-1C0D-4622-9A89-7AE5C6DB23E0}"/>
              </a:ext>
            </a:extLst>
          </p:cNvPr>
          <p:cNvCxnSpPr/>
          <p:nvPr/>
        </p:nvCxnSpPr>
        <p:spPr>
          <a:xfrm>
            <a:off x="3131840" y="2132856"/>
            <a:ext cx="2232248" cy="14401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0F7C122D-5BC1-4C80-A84C-CE449A81A3C3}"/>
              </a:ext>
            </a:extLst>
          </p:cNvPr>
          <p:cNvSpPr txBox="1"/>
          <p:nvPr/>
        </p:nvSpPr>
        <p:spPr>
          <a:xfrm>
            <a:off x="5887461" y="2543246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730BAA6-C19D-4CDC-B535-81DC09126C33}"/>
              </a:ext>
            </a:extLst>
          </p:cNvPr>
          <p:cNvSpPr txBox="1"/>
          <p:nvPr/>
        </p:nvSpPr>
        <p:spPr>
          <a:xfrm>
            <a:off x="1655513" y="2516447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sp>
        <p:nvSpPr>
          <p:cNvPr id="31" name="Title 3">
            <a:extLst>
              <a:ext uri="{FF2B5EF4-FFF2-40B4-BE49-F238E27FC236}">
                <a16:creationId xmlns:a16="http://schemas.microsoft.com/office/drawing/2014/main" id="{C35BDE30-F18C-4CC1-9D8F-390515397D00}"/>
              </a:ext>
            </a:extLst>
          </p:cNvPr>
          <p:cNvSpPr txBox="1">
            <a:spLocks/>
          </p:cNvSpPr>
          <p:nvPr/>
        </p:nvSpPr>
        <p:spPr>
          <a:xfrm>
            <a:off x="251519" y="-590248"/>
            <a:ext cx="7685721" cy="93192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1600" dirty="0"/>
              <a:t>Jakeluvelvoiteprosentin muodostuminen – Kaksi jakelijaa kahtena vuonna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5DCF7DF-9F99-404D-952D-79F804AC43F4}"/>
              </a:ext>
            </a:extLst>
          </p:cNvPr>
          <p:cNvSpPr txBox="1"/>
          <p:nvPr/>
        </p:nvSpPr>
        <p:spPr>
          <a:xfrm>
            <a:off x="1710273" y="455096"/>
            <a:ext cx="10414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jakelija 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DDF26AF-C6B8-4075-9EF8-DE76B98FDB29}"/>
              </a:ext>
            </a:extLst>
          </p:cNvPr>
          <p:cNvSpPr txBox="1"/>
          <p:nvPr/>
        </p:nvSpPr>
        <p:spPr>
          <a:xfrm>
            <a:off x="5902246" y="441273"/>
            <a:ext cx="1042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Jakelija B</a:t>
            </a:r>
          </a:p>
        </p:txBody>
      </p:sp>
    </p:spTree>
    <p:extLst>
      <p:ext uri="{BB962C8B-B14F-4D97-AF65-F5344CB8AC3E}">
        <p14:creationId xmlns:p14="http://schemas.microsoft.com/office/powerpoint/2010/main" val="386356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animBg="1"/>
      <p:bldP spid="13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4166AB-0E63-473E-8E03-8F26A813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61628" y="6381328"/>
            <a:ext cx="431726" cy="142875"/>
          </a:xfrm>
        </p:spPr>
        <p:txBody>
          <a:bodyPr/>
          <a:lstStyle/>
          <a:p>
            <a:fld id="{7122CED2-5A27-49BC-82D9-4279B6D76913}" type="slidenum">
              <a:rPr lang="en-US" smtClean="0"/>
              <a:t>34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ADC9146-7E05-406E-A4D5-A99E3CAAB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-590248"/>
            <a:ext cx="7404884" cy="936470"/>
          </a:xfrm>
        </p:spPr>
        <p:txBody>
          <a:bodyPr/>
          <a:lstStyle/>
          <a:p>
            <a:r>
              <a:rPr lang="fi-FI" sz="1600" dirty="0"/>
              <a:t>Jakeluvelvoitepotin muodostuminen – Kaksi jakelijaa kahtena vuonna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F52FCE9-4543-4BF5-A5D7-3EE421D041BC}"/>
              </a:ext>
            </a:extLst>
          </p:cNvPr>
          <p:cNvSpPr txBox="1"/>
          <p:nvPr/>
        </p:nvSpPr>
        <p:spPr>
          <a:xfrm>
            <a:off x="1710273" y="455096"/>
            <a:ext cx="10414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jakelija 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C7DAA66-24DD-41D3-A2B5-D7CBBF36239B}"/>
              </a:ext>
            </a:extLst>
          </p:cNvPr>
          <p:cNvSpPr txBox="1"/>
          <p:nvPr/>
        </p:nvSpPr>
        <p:spPr>
          <a:xfrm>
            <a:off x="5903194" y="2701426"/>
            <a:ext cx="884963" cy="169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Fossiilinen osuus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77B0AA-7088-45E2-98BF-4C60531B13B6}"/>
              </a:ext>
            </a:extLst>
          </p:cNvPr>
          <p:cNvSpPr txBox="1"/>
          <p:nvPr/>
        </p:nvSpPr>
        <p:spPr>
          <a:xfrm>
            <a:off x="6466546" y="3573540"/>
            <a:ext cx="771993" cy="169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Kestävä osuus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D091975-18D7-4A3E-AD87-E8F52D5B0422}"/>
              </a:ext>
            </a:extLst>
          </p:cNvPr>
          <p:cNvSpPr txBox="1"/>
          <p:nvPr/>
        </p:nvSpPr>
        <p:spPr>
          <a:xfrm>
            <a:off x="5673447" y="2770382"/>
            <a:ext cx="751812" cy="226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736E9A8-9A46-4633-80A6-531D6F0F5423}"/>
              </a:ext>
            </a:extLst>
          </p:cNvPr>
          <p:cNvSpPr txBox="1"/>
          <p:nvPr/>
        </p:nvSpPr>
        <p:spPr>
          <a:xfrm>
            <a:off x="6171013" y="960910"/>
            <a:ext cx="931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Yritys B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FE7A635-4001-4BFE-A366-9F22EB159950}"/>
              </a:ext>
            </a:extLst>
          </p:cNvPr>
          <p:cNvCxnSpPr>
            <a:cxnSpLocks/>
          </p:cNvCxnSpPr>
          <p:nvPr/>
        </p:nvCxnSpPr>
        <p:spPr>
          <a:xfrm>
            <a:off x="4292205" y="346222"/>
            <a:ext cx="0" cy="625113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2C360D12-3C54-4A2D-B1B7-4897D14965A6}"/>
              </a:ext>
            </a:extLst>
          </p:cNvPr>
          <p:cNvCxnSpPr>
            <a:cxnSpLocks/>
          </p:cNvCxnSpPr>
          <p:nvPr/>
        </p:nvCxnSpPr>
        <p:spPr>
          <a:xfrm>
            <a:off x="323528" y="3443584"/>
            <a:ext cx="8658137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94262610-2991-46C9-92B7-A5956D016210}"/>
              </a:ext>
            </a:extLst>
          </p:cNvPr>
          <p:cNvSpPr txBox="1"/>
          <p:nvPr/>
        </p:nvSpPr>
        <p:spPr>
          <a:xfrm>
            <a:off x="35496" y="370227"/>
            <a:ext cx="931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2019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FA5998BA-0305-40D7-8120-F28C24417691}"/>
              </a:ext>
            </a:extLst>
          </p:cNvPr>
          <p:cNvSpPr/>
          <p:nvPr/>
        </p:nvSpPr>
        <p:spPr>
          <a:xfrm>
            <a:off x="1334184" y="792996"/>
            <a:ext cx="1725648" cy="23964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66124CE-5748-4C5D-A10C-37946D6896FB}"/>
              </a:ext>
            </a:extLst>
          </p:cNvPr>
          <p:cNvSpPr/>
          <p:nvPr/>
        </p:nvSpPr>
        <p:spPr>
          <a:xfrm>
            <a:off x="1332912" y="2348878"/>
            <a:ext cx="1725648" cy="8405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6AA9B18-4E7E-412F-88FB-72CB5233A458}"/>
              </a:ext>
            </a:extLst>
          </p:cNvPr>
          <p:cNvSpPr txBox="1"/>
          <p:nvPr/>
        </p:nvSpPr>
        <p:spPr>
          <a:xfrm>
            <a:off x="1694589" y="1209647"/>
            <a:ext cx="692959" cy="12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09118506-EAD3-42B3-8DF4-F5637F501CDC}"/>
              </a:ext>
            </a:extLst>
          </p:cNvPr>
          <p:cNvSpPr/>
          <p:nvPr/>
        </p:nvSpPr>
        <p:spPr>
          <a:xfrm>
            <a:off x="5544137" y="792996"/>
            <a:ext cx="1725648" cy="23964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73B509D3-4092-4EC7-9162-F068C6B5B35E}"/>
              </a:ext>
            </a:extLst>
          </p:cNvPr>
          <p:cNvSpPr/>
          <p:nvPr/>
        </p:nvSpPr>
        <p:spPr>
          <a:xfrm>
            <a:off x="5542865" y="2507455"/>
            <a:ext cx="1725648" cy="68195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732F0A48-F1D1-43E9-86D6-88870D5B3788}"/>
              </a:ext>
            </a:extLst>
          </p:cNvPr>
          <p:cNvSpPr txBox="1"/>
          <p:nvPr/>
        </p:nvSpPr>
        <p:spPr>
          <a:xfrm>
            <a:off x="5942363" y="1309991"/>
            <a:ext cx="692959" cy="12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3EEADDBE-D0A2-418B-9522-03AF35A49C09}"/>
              </a:ext>
            </a:extLst>
          </p:cNvPr>
          <p:cNvSpPr txBox="1"/>
          <p:nvPr/>
        </p:nvSpPr>
        <p:spPr>
          <a:xfrm>
            <a:off x="5902246" y="441273"/>
            <a:ext cx="1042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Jakelija B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B6F4D32B-9D1E-43B3-9732-C0DF267AC696}"/>
              </a:ext>
            </a:extLst>
          </p:cNvPr>
          <p:cNvSpPr/>
          <p:nvPr/>
        </p:nvSpPr>
        <p:spPr>
          <a:xfrm>
            <a:off x="5542865" y="2173361"/>
            <a:ext cx="1725648" cy="334045"/>
          </a:xfrm>
          <a:prstGeom prst="rect">
            <a:avLst/>
          </a:prstGeom>
          <a:solidFill>
            <a:srgbClr val="FFFF0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n>
                <a:noFill/>
                <a:prstDash val="solid"/>
              </a:ln>
            </a:endParaRPr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AA9D1BF-AA20-403D-BF41-DBD7F40E5B85}"/>
              </a:ext>
            </a:extLst>
          </p:cNvPr>
          <p:cNvCxnSpPr>
            <a:cxnSpLocks/>
          </p:cNvCxnSpPr>
          <p:nvPr/>
        </p:nvCxnSpPr>
        <p:spPr>
          <a:xfrm>
            <a:off x="4899665" y="2204864"/>
            <a:ext cx="2952328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AA513F1E-C379-485C-AC57-B725A80F124C}"/>
              </a:ext>
            </a:extLst>
          </p:cNvPr>
          <p:cNvSpPr/>
          <p:nvPr/>
        </p:nvSpPr>
        <p:spPr>
          <a:xfrm>
            <a:off x="1332912" y="2007284"/>
            <a:ext cx="1725648" cy="33404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E499B82-9464-4985-8B59-392F3BC09B10}"/>
              </a:ext>
            </a:extLst>
          </p:cNvPr>
          <p:cNvSpPr/>
          <p:nvPr/>
        </p:nvSpPr>
        <p:spPr>
          <a:xfrm>
            <a:off x="5542865" y="2031211"/>
            <a:ext cx="1725648" cy="13230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6F993A75-4BF8-4135-BFAA-8CBA5DDA789C}"/>
              </a:ext>
            </a:extLst>
          </p:cNvPr>
          <p:cNvCxnSpPr>
            <a:cxnSpLocks/>
          </p:cNvCxnSpPr>
          <p:nvPr/>
        </p:nvCxnSpPr>
        <p:spPr>
          <a:xfrm>
            <a:off x="683568" y="2204864"/>
            <a:ext cx="2952328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D3845015-8D3B-4033-9057-DADA12827F2F}"/>
              </a:ext>
            </a:extLst>
          </p:cNvPr>
          <p:cNvSpPr txBox="1"/>
          <p:nvPr/>
        </p:nvSpPr>
        <p:spPr>
          <a:xfrm>
            <a:off x="1655513" y="2516447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77FBF6-3A6A-4D3E-B2B5-75A94A650F0E}"/>
              </a:ext>
            </a:extLst>
          </p:cNvPr>
          <p:cNvSpPr txBox="1"/>
          <p:nvPr/>
        </p:nvSpPr>
        <p:spPr>
          <a:xfrm>
            <a:off x="5887461" y="2543246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</p:spTree>
    <p:extLst>
      <p:ext uri="{BB962C8B-B14F-4D97-AF65-F5344CB8AC3E}">
        <p14:creationId xmlns:p14="http://schemas.microsoft.com/office/powerpoint/2010/main" val="3722179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4166AB-0E63-473E-8E03-8F26A813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61628" y="6381328"/>
            <a:ext cx="431726" cy="142875"/>
          </a:xfrm>
        </p:spPr>
        <p:txBody>
          <a:bodyPr/>
          <a:lstStyle/>
          <a:p>
            <a:fld id="{7122CED2-5A27-49BC-82D9-4279B6D76913}" type="slidenum">
              <a:rPr lang="en-US" smtClean="0"/>
              <a:t>35</a:t>
            </a:fld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C7DAA66-24DD-41D3-A2B5-D7CBBF36239B}"/>
              </a:ext>
            </a:extLst>
          </p:cNvPr>
          <p:cNvSpPr txBox="1"/>
          <p:nvPr/>
        </p:nvSpPr>
        <p:spPr>
          <a:xfrm>
            <a:off x="5903194" y="2701426"/>
            <a:ext cx="884963" cy="169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Fossiilinen osuus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D091975-18D7-4A3E-AD87-E8F52D5B0422}"/>
              </a:ext>
            </a:extLst>
          </p:cNvPr>
          <p:cNvSpPr txBox="1"/>
          <p:nvPr/>
        </p:nvSpPr>
        <p:spPr>
          <a:xfrm>
            <a:off x="5673447" y="2770382"/>
            <a:ext cx="751812" cy="226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736E9A8-9A46-4633-80A6-531D6F0F5423}"/>
              </a:ext>
            </a:extLst>
          </p:cNvPr>
          <p:cNvSpPr txBox="1"/>
          <p:nvPr/>
        </p:nvSpPr>
        <p:spPr>
          <a:xfrm>
            <a:off x="6171013" y="960910"/>
            <a:ext cx="931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Yritys B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FE7A635-4001-4BFE-A366-9F22EB159950}"/>
              </a:ext>
            </a:extLst>
          </p:cNvPr>
          <p:cNvCxnSpPr>
            <a:cxnSpLocks/>
          </p:cNvCxnSpPr>
          <p:nvPr/>
        </p:nvCxnSpPr>
        <p:spPr>
          <a:xfrm>
            <a:off x="4292205" y="346222"/>
            <a:ext cx="0" cy="625113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2C360D12-3C54-4A2D-B1B7-4897D14965A6}"/>
              </a:ext>
            </a:extLst>
          </p:cNvPr>
          <p:cNvCxnSpPr>
            <a:cxnSpLocks/>
          </p:cNvCxnSpPr>
          <p:nvPr/>
        </p:nvCxnSpPr>
        <p:spPr>
          <a:xfrm>
            <a:off x="323528" y="3443584"/>
            <a:ext cx="8658137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94262610-2991-46C9-92B7-A5956D016210}"/>
              </a:ext>
            </a:extLst>
          </p:cNvPr>
          <p:cNvSpPr txBox="1"/>
          <p:nvPr/>
        </p:nvSpPr>
        <p:spPr>
          <a:xfrm>
            <a:off x="35496" y="370227"/>
            <a:ext cx="931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2019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FA5998BA-0305-40D7-8120-F28C24417691}"/>
              </a:ext>
            </a:extLst>
          </p:cNvPr>
          <p:cNvSpPr/>
          <p:nvPr/>
        </p:nvSpPr>
        <p:spPr>
          <a:xfrm>
            <a:off x="1334184" y="792996"/>
            <a:ext cx="1725648" cy="23964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66124CE-5748-4C5D-A10C-37946D6896FB}"/>
              </a:ext>
            </a:extLst>
          </p:cNvPr>
          <p:cNvSpPr/>
          <p:nvPr/>
        </p:nvSpPr>
        <p:spPr>
          <a:xfrm>
            <a:off x="1332912" y="2348878"/>
            <a:ext cx="1725648" cy="8405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6AA9B18-4E7E-412F-88FB-72CB5233A458}"/>
              </a:ext>
            </a:extLst>
          </p:cNvPr>
          <p:cNvSpPr txBox="1"/>
          <p:nvPr/>
        </p:nvSpPr>
        <p:spPr>
          <a:xfrm>
            <a:off x="1694589" y="1209647"/>
            <a:ext cx="692959" cy="12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09118506-EAD3-42B3-8DF4-F5637F501CDC}"/>
              </a:ext>
            </a:extLst>
          </p:cNvPr>
          <p:cNvSpPr/>
          <p:nvPr/>
        </p:nvSpPr>
        <p:spPr>
          <a:xfrm>
            <a:off x="5544137" y="792996"/>
            <a:ext cx="1725648" cy="23964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73B509D3-4092-4EC7-9162-F068C6B5B35E}"/>
              </a:ext>
            </a:extLst>
          </p:cNvPr>
          <p:cNvSpPr/>
          <p:nvPr/>
        </p:nvSpPr>
        <p:spPr>
          <a:xfrm>
            <a:off x="5542865" y="2507455"/>
            <a:ext cx="1725648" cy="68195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732F0A48-F1D1-43E9-86D6-88870D5B3788}"/>
              </a:ext>
            </a:extLst>
          </p:cNvPr>
          <p:cNvSpPr txBox="1"/>
          <p:nvPr/>
        </p:nvSpPr>
        <p:spPr>
          <a:xfrm>
            <a:off x="5942363" y="1309991"/>
            <a:ext cx="692959" cy="12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B6F4D32B-9D1E-43B3-9732-C0DF267AC696}"/>
              </a:ext>
            </a:extLst>
          </p:cNvPr>
          <p:cNvSpPr/>
          <p:nvPr/>
        </p:nvSpPr>
        <p:spPr>
          <a:xfrm>
            <a:off x="5542865" y="2173361"/>
            <a:ext cx="1725648" cy="334045"/>
          </a:xfrm>
          <a:prstGeom prst="rect">
            <a:avLst/>
          </a:prstGeom>
          <a:solidFill>
            <a:srgbClr val="FFFF0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n>
                <a:noFill/>
                <a:prstDash val="solid"/>
              </a:ln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E499B82-9464-4985-8B59-392F3BC09B10}"/>
              </a:ext>
            </a:extLst>
          </p:cNvPr>
          <p:cNvSpPr/>
          <p:nvPr/>
        </p:nvSpPr>
        <p:spPr>
          <a:xfrm>
            <a:off x="5542865" y="2031210"/>
            <a:ext cx="1725648" cy="222061"/>
          </a:xfrm>
          <a:prstGeom prst="rect">
            <a:avLst/>
          </a:prstGeom>
          <a:solidFill>
            <a:srgbClr val="92D05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AA9D1BF-AA20-403D-BF41-DBD7F40E5B85}"/>
              </a:ext>
            </a:extLst>
          </p:cNvPr>
          <p:cNvCxnSpPr>
            <a:cxnSpLocks/>
          </p:cNvCxnSpPr>
          <p:nvPr/>
        </p:nvCxnSpPr>
        <p:spPr>
          <a:xfrm>
            <a:off x="4899665" y="2204864"/>
            <a:ext cx="2952328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AA513F1E-C379-485C-AC57-B725A80F124C}"/>
              </a:ext>
            </a:extLst>
          </p:cNvPr>
          <p:cNvSpPr/>
          <p:nvPr/>
        </p:nvSpPr>
        <p:spPr>
          <a:xfrm>
            <a:off x="1332912" y="2014832"/>
            <a:ext cx="1725648" cy="334045"/>
          </a:xfrm>
          <a:prstGeom prst="rect">
            <a:avLst/>
          </a:prstGeom>
          <a:solidFill>
            <a:srgbClr val="92D05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6F993A75-4BF8-4135-BFAA-8CBA5DDA789C}"/>
              </a:ext>
            </a:extLst>
          </p:cNvPr>
          <p:cNvCxnSpPr>
            <a:cxnSpLocks/>
          </p:cNvCxnSpPr>
          <p:nvPr/>
        </p:nvCxnSpPr>
        <p:spPr>
          <a:xfrm>
            <a:off x="683568" y="2204864"/>
            <a:ext cx="2952328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5007F158-722F-4BAC-970E-BF560ABA93BD}"/>
              </a:ext>
            </a:extLst>
          </p:cNvPr>
          <p:cNvSpPr/>
          <p:nvPr/>
        </p:nvSpPr>
        <p:spPr>
          <a:xfrm>
            <a:off x="1340327" y="2003165"/>
            <a:ext cx="1718233" cy="201100"/>
          </a:xfrm>
          <a:prstGeom prst="rect">
            <a:avLst/>
          </a:prstGeom>
          <a:noFill/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66B1CD4-3045-408F-9C0A-E97055342993}"/>
              </a:ext>
            </a:extLst>
          </p:cNvPr>
          <p:cNvSpPr/>
          <p:nvPr/>
        </p:nvSpPr>
        <p:spPr>
          <a:xfrm>
            <a:off x="5550280" y="2031160"/>
            <a:ext cx="1718233" cy="169074"/>
          </a:xfrm>
          <a:prstGeom prst="rect">
            <a:avLst/>
          </a:prstGeom>
          <a:noFill/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342346E-B8FB-4650-8AAE-E9506FEAE890}"/>
              </a:ext>
            </a:extLst>
          </p:cNvPr>
          <p:cNvSpPr txBox="1"/>
          <p:nvPr/>
        </p:nvSpPr>
        <p:spPr>
          <a:xfrm>
            <a:off x="5901922" y="5873999"/>
            <a:ext cx="884963" cy="169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Fossiilinen osuus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C3EB4CD-1A74-4858-AD78-F08FC6D7BAFA}"/>
              </a:ext>
            </a:extLst>
          </p:cNvPr>
          <p:cNvSpPr txBox="1"/>
          <p:nvPr/>
        </p:nvSpPr>
        <p:spPr>
          <a:xfrm>
            <a:off x="5672175" y="5942955"/>
            <a:ext cx="751812" cy="226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3E1E9C4-69EE-4B40-9E1E-DF678FF502C6}"/>
              </a:ext>
            </a:extLst>
          </p:cNvPr>
          <p:cNvSpPr txBox="1"/>
          <p:nvPr/>
        </p:nvSpPr>
        <p:spPr>
          <a:xfrm>
            <a:off x="34224" y="3542800"/>
            <a:ext cx="931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2020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E8DF9AD-9B53-446C-A055-B8E8A04A89E0}"/>
              </a:ext>
            </a:extLst>
          </p:cNvPr>
          <p:cNvSpPr/>
          <p:nvPr/>
        </p:nvSpPr>
        <p:spPr>
          <a:xfrm>
            <a:off x="1332912" y="3965569"/>
            <a:ext cx="1725648" cy="23964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12E29CD-D215-4D7A-92F2-DCE76A0F896C}"/>
              </a:ext>
            </a:extLst>
          </p:cNvPr>
          <p:cNvSpPr/>
          <p:nvPr/>
        </p:nvSpPr>
        <p:spPr>
          <a:xfrm>
            <a:off x="1331640" y="5175738"/>
            <a:ext cx="1725648" cy="118624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4D7D963-29E2-483C-BBB0-B1A21F4AC054}"/>
              </a:ext>
            </a:extLst>
          </p:cNvPr>
          <p:cNvSpPr txBox="1"/>
          <p:nvPr/>
        </p:nvSpPr>
        <p:spPr>
          <a:xfrm>
            <a:off x="1654241" y="5748392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D1BD761-3898-4F97-A3D0-C654D92402A6}"/>
              </a:ext>
            </a:extLst>
          </p:cNvPr>
          <p:cNvSpPr/>
          <p:nvPr/>
        </p:nvSpPr>
        <p:spPr>
          <a:xfrm>
            <a:off x="5541593" y="3932988"/>
            <a:ext cx="1725648" cy="23964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6249150-FCDB-42CF-94CB-0FCFF5A9DE5A}"/>
              </a:ext>
            </a:extLst>
          </p:cNvPr>
          <p:cNvSpPr/>
          <p:nvPr/>
        </p:nvSpPr>
        <p:spPr>
          <a:xfrm>
            <a:off x="5541593" y="5665261"/>
            <a:ext cx="1725648" cy="69671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E64EE45-2A81-42A2-9858-E8DDABE2FA6C}"/>
              </a:ext>
            </a:extLst>
          </p:cNvPr>
          <p:cNvSpPr txBox="1"/>
          <p:nvPr/>
        </p:nvSpPr>
        <p:spPr>
          <a:xfrm>
            <a:off x="5942363" y="4506178"/>
            <a:ext cx="692959" cy="12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F83EF76-F7AB-4D78-81B2-099E8ADDEE49}"/>
              </a:ext>
            </a:extLst>
          </p:cNvPr>
          <p:cNvCxnSpPr>
            <a:cxnSpLocks/>
          </p:cNvCxnSpPr>
          <p:nvPr/>
        </p:nvCxnSpPr>
        <p:spPr>
          <a:xfrm>
            <a:off x="683568" y="5283997"/>
            <a:ext cx="2952328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C85FCE1-2B8E-4E46-BDD3-7B3B64DF5C34}"/>
              </a:ext>
            </a:extLst>
          </p:cNvPr>
          <p:cNvCxnSpPr>
            <a:cxnSpLocks/>
          </p:cNvCxnSpPr>
          <p:nvPr/>
        </p:nvCxnSpPr>
        <p:spPr>
          <a:xfrm>
            <a:off x="4899665" y="5313247"/>
            <a:ext cx="2952328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5F1057B-E938-4544-B6A0-AD000CEB5B3D}"/>
              </a:ext>
            </a:extLst>
          </p:cNvPr>
          <p:cNvSpPr txBox="1"/>
          <p:nvPr/>
        </p:nvSpPr>
        <p:spPr>
          <a:xfrm>
            <a:off x="1694588" y="4364264"/>
            <a:ext cx="692959" cy="12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2E918E4C-DE6D-47AD-A4DB-81D53D1A29D1}"/>
              </a:ext>
            </a:extLst>
          </p:cNvPr>
          <p:cNvSpPr/>
          <p:nvPr/>
        </p:nvSpPr>
        <p:spPr>
          <a:xfrm>
            <a:off x="5538256" y="5313247"/>
            <a:ext cx="1725648" cy="33404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highlight>
                <a:srgbClr val="FFFF00"/>
              </a:highlight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A077CACD-9457-4FE1-B6BE-01D58017827B}"/>
              </a:ext>
            </a:extLst>
          </p:cNvPr>
          <p:cNvSpPr/>
          <p:nvPr/>
        </p:nvSpPr>
        <p:spPr>
          <a:xfrm>
            <a:off x="1328303" y="5158425"/>
            <a:ext cx="1725648" cy="358806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1C210B5E-243D-4DE5-9862-4CDDE20686F9}"/>
              </a:ext>
            </a:extLst>
          </p:cNvPr>
          <p:cNvCxnSpPr/>
          <p:nvPr/>
        </p:nvCxnSpPr>
        <p:spPr>
          <a:xfrm>
            <a:off x="3127231" y="5283997"/>
            <a:ext cx="2232248" cy="14401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8D6189BA-E118-4C6A-A670-641387C6E1E3}"/>
              </a:ext>
            </a:extLst>
          </p:cNvPr>
          <p:cNvSpPr txBox="1"/>
          <p:nvPr/>
        </p:nvSpPr>
        <p:spPr>
          <a:xfrm>
            <a:off x="1655513" y="2516447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7979775-F616-4ADE-8822-6B5D55B75624}"/>
              </a:ext>
            </a:extLst>
          </p:cNvPr>
          <p:cNvSpPr txBox="1"/>
          <p:nvPr/>
        </p:nvSpPr>
        <p:spPr>
          <a:xfrm>
            <a:off x="5887461" y="2543246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C2E20FC-5A98-4441-8CCA-B79163549CB9}"/>
              </a:ext>
            </a:extLst>
          </p:cNvPr>
          <p:cNvSpPr txBox="1"/>
          <p:nvPr/>
        </p:nvSpPr>
        <p:spPr>
          <a:xfrm>
            <a:off x="5768925" y="5771097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sp>
        <p:nvSpPr>
          <p:cNvPr id="53" name="Title 3">
            <a:extLst>
              <a:ext uri="{FF2B5EF4-FFF2-40B4-BE49-F238E27FC236}">
                <a16:creationId xmlns:a16="http://schemas.microsoft.com/office/drawing/2014/main" id="{4B8DA51A-3C0E-4E1B-81C3-E7D3EAD29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19" y="-590248"/>
            <a:ext cx="7685721" cy="931925"/>
          </a:xfrm>
        </p:spPr>
        <p:txBody>
          <a:bodyPr/>
          <a:lstStyle/>
          <a:p>
            <a:r>
              <a:rPr lang="fi-FI" sz="1600"/>
              <a:t>Jakeluvelvoiteprosentin muodostuminen – Kaksi yritystä kahtena vuonna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0CD8EDD-AEEC-47D6-B148-36C18C992F95}"/>
              </a:ext>
            </a:extLst>
          </p:cNvPr>
          <p:cNvSpPr txBox="1"/>
          <p:nvPr/>
        </p:nvSpPr>
        <p:spPr>
          <a:xfrm>
            <a:off x="1710273" y="455096"/>
            <a:ext cx="10414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jakelija A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4746C31-919F-42A4-84EE-DD765604B005}"/>
              </a:ext>
            </a:extLst>
          </p:cNvPr>
          <p:cNvSpPr txBox="1"/>
          <p:nvPr/>
        </p:nvSpPr>
        <p:spPr>
          <a:xfrm>
            <a:off x="5902246" y="441273"/>
            <a:ext cx="1042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Jakelija B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EA879F6-A52D-4DE5-8DF5-1254126D66BF}"/>
              </a:ext>
            </a:extLst>
          </p:cNvPr>
          <p:cNvSpPr txBox="1"/>
          <p:nvPr/>
        </p:nvSpPr>
        <p:spPr>
          <a:xfrm>
            <a:off x="1654241" y="3625925"/>
            <a:ext cx="10414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jakelija A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A8E758B-E013-4265-839B-A0E221359B60}"/>
              </a:ext>
            </a:extLst>
          </p:cNvPr>
          <p:cNvSpPr txBox="1"/>
          <p:nvPr/>
        </p:nvSpPr>
        <p:spPr>
          <a:xfrm>
            <a:off x="5846214" y="3612102"/>
            <a:ext cx="1042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Jakelija B</a:t>
            </a:r>
          </a:p>
        </p:txBody>
      </p:sp>
    </p:spTree>
    <p:extLst>
      <p:ext uri="{BB962C8B-B14F-4D97-AF65-F5344CB8AC3E}">
        <p14:creationId xmlns:p14="http://schemas.microsoft.com/office/powerpoint/2010/main" val="259187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1" grpId="0" animBg="1"/>
      <p:bldP spid="39" grpId="0"/>
      <p:bldP spid="40" grpId="0" animBg="1"/>
      <p:bldP spid="41" grpId="0" animBg="1"/>
      <p:bldP spid="42" grpId="0"/>
      <p:bldP spid="43" grpId="0" animBg="1"/>
      <p:bldP spid="44" grpId="0" animBg="1"/>
      <p:bldP spid="82" grpId="0"/>
      <p:bldP spid="83" grpId="0" animBg="1"/>
      <p:bldP spid="85" grpId="0" animBg="1"/>
      <p:bldP spid="5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4166AB-0E63-473E-8E03-8F26A813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61628" y="6381328"/>
            <a:ext cx="431726" cy="142875"/>
          </a:xfrm>
        </p:spPr>
        <p:txBody>
          <a:bodyPr/>
          <a:lstStyle/>
          <a:p>
            <a:fld id="{7122CED2-5A27-49BC-82D9-4279B6D76913}" type="slidenum">
              <a:rPr lang="en-US" smtClean="0"/>
              <a:t>36</a:t>
            </a:fld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C7DAA66-24DD-41D3-A2B5-D7CBBF36239B}"/>
              </a:ext>
            </a:extLst>
          </p:cNvPr>
          <p:cNvSpPr txBox="1"/>
          <p:nvPr/>
        </p:nvSpPr>
        <p:spPr>
          <a:xfrm>
            <a:off x="5903194" y="2701426"/>
            <a:ext cx="884963" cy="169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Fossiilinen osuus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D091975-18D7-4A3E-AD87-E8F52D5B0422}"/>
              </a:ext>
            </a:extLst>
          </p:cNvPr>
          <p:cNvSpPr txBox="1"/>
          <p:nvPr/>
        </p:nvSpPr>
        <p:spPr>
          <a:xfrm>
            <a:off x="5673447" y="2770382"/>
            <a:ext cx="751812" cy="226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736E9A8-9A46-4633-80A6-531D6F0F5423}"/>
              </a:ext>
            </a:extLst>
          </p:cNvPr>
          <p:cNvSpPr txBox="1"/>
          <p:nvPr/>
        </p:nvSpPr>
        <p:spPr>
          <a:xfrm>
            <a:off x="6171013" y="960910"/>
            <a:ext cx="931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Yritys B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FE7A635-4001-4BFE-A366-9F22EB159950}"/>
              </a:ext>
            </a:extLst>
          </p:cNvPr>
          <p:cNvCxnSpPr>
            <a:cxnSpLocks/>
          </p:cNvCxnSpPr>
          <p:nvPr/>
        </p:nvCxnSpPr>
        <p:spPr>
          <a:xfrm>
            <a:off x="4292205" y="346222"/>
            <a:ext cx="0" cy="625113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2C360D12-3C54-4A2D-B1B7-4897D14965A6}"/>
              </a:ext>
            </a:extLst>
          </p:cNvPr>
          <p:cNvCxnSpPr>
            <a:cxnSpLocks/>
          </p:cNvCxnSpPr>
          <p:nvPr/>
        </p:nvCxnSpPr>
        <p:spPr>
          <a:xfrm>
            <a:off x="323528" y="3443584"/>
            <a:ext cx="8658137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94262610-2991-46C9-92B7-A5956D016210}"/>
              </a:ext>
            </a:extLst>
          </p:cNvPr>
          <p:cNvSpPr txBox="1"/>
          <p:nvPr/>
        </p:nvSpPr>
        <p:spPr>
          <a:xfrm>
            <a:off x="35496" y="370227"/>
            <a:ext cx="931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2019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FA5998BA-0305-40D7-8120-F28C24417691}"/>
              </a:ext>
            </a:extLst>
          </p:cNvPr>
          <p:cNvSpPr/>
          <p:nvPr/>
        </p:nvSpPr>
        <p:spPr>
          <a:xfrm>
            <a:off x="1334184" y="792996"/>
            <a:ext cx="1725648" cy="23964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66124CE-5748-4C5D-A10C-37946D6896FB}"/>
              </a:ext>
            </a:extLst>
          </p:cNvPr>
          <p:cNvSpPr/>
          <p:nvPr/>
        </p:nvSpPr>
        <p:spPr>
          <a:xfrm>
            <a:off x="1332912" y="2348878"/>
            <a:ext cx="1725648" cy="8405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6AA9B18-4E7E-412F-88FB-72CB5233A458}"/>
              </a:ext>
            </a:extLst>
          </p:cNvPr>
          <p:cNvSpPr txBox="1"/>
          <p:nvPr/>
        </p:nvSpPr>
        <p:spPr>
          <a:xfrm>
            <a:off x="1694589" y="1209647"/>
            <a:ext cx="692959" cy="12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09118506-EAD3-42B3-8DF4-F5637F501CDC}"/>
              </a:ext>
            </a:extLst>
          </p:cNvPr>
          <p:cNvSpPr/>
          <p:nvPr/>
        </p:nvSpPr>
        <p:spPr>
          <a:xfrm>
            <a:off x="5544137" y="792996"/>
            <a:ext cx="1725648" cy="23964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73B509D3-4092-4EC7-9162-F068C6B5B35E}"/>
              </a:ext>
            </a:extLst>
          </p:cNvPr>
          <p:cNvSpPr/>
          <p:nvPr/>
        </p:nvSpPr>
        <p:spPr>
          <a:xfrm>
            <a:off x="5542865" y="2507455"/>
            <a:ext cx="1725648" cy="68195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732F0A48-F1D1-43E9-86D6-88870D5B3788}"/>
              </a:ext>
            </a:extLst>
          </p:cNvPr>
          <p:cNvSpPr txBox="1"/>
          <p:nvPr/>
        </p:nvSpPr>
        <p:spPr>
          <a:xfrm>
            <a:off x="5942363" y="1309991"/>
            <a:ext cx="692959" cy="12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B6F4D32B-9D1E-43B3-9732-C0DF267AC696}"/>
              </a:ext>
            </a:extLst>
          </p:cNvPr>
          <p:cNvSpPr/>
          <p:nvPr/>
        </p:nvSpPr>
        <p:spPr>
          <a:xfrm>
            <a:off x="5542865" y="2173361"/>
            <a:ext cx="1725648" cy="334045"/>
          </a:xfrm>
          <a:prstGeom prst="rect">
            <a:avLst/>
          </a:prstGeom>
          <a:solidFill>
            <a:srgbClr val="FFFF0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n>
                <a:noFill/>
                <a:prstDash val="solid"/>
              </a:ln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E499B82-9464-4985-8B59-392F3BC09B10}"/>
              </a:ext>
            </a:extLst>
          </p:cNvPr>
          <p:cNvSpPr/>
          <p:nvPr/>
        </p:nvSpPr>
        <p:spPr>
          <a:xfrm>
            <a:off x="5542865" y="2031210"/>
            <a:ext cx="1725648" cy="222061"/>
          </a:xfrm>
          <a:prstGeom prst="rect">
            <a:avLst/>
          </a:prstGeom>
          <a:solidFill>
            <a:srgbClr val="92D05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AA9D1BF-AA20-403D-BF41-DBD7F40E5B85}"/>
              </a:ext>
            </a:extLst>
          </p:cNvPr>
          <p:cNvCxnSpPr>
            <a:cxnSpLocks/>
          </p:cNvCxnSpPr>
          <p:nvPr/>
        </p:nvCxnSpPr>
        <p:spPr>
          <a:xfrm>
            <a:off x="4899665" y="2204864"/>
            <a:ext cx="2952328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AA513F1E-C379-485C-AC57-B725A80F124C}"/>
              </a:ext>
            </a:extLst>
          </p:cNvPr>
          <p:cNvSpPr/>
          <p:nvPr/>
        </p:nvSpPr>
        <p:spPr>
          <a:xfrm>
            <a:off x="1332912" y="2014832"/>
            <a:ext cx="1725648" cy="334045"/>
          </a:xfrm>
          <a:prstGeom prst="rect">
            <a:avLst/>
          </a:prstGeom>
          <a:solidFill>
            <a:srgbClr val="92D05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6F993A75-4BF8-4135-BFAA-8CBA5DDA789C}"/>
              </a:ext>
            </a:extLst>
          </p:cNvPr>
          <p:cNvCxnSpPr>
            <a:cxnSpLocks/>
          </p:cNvCxnSpPr>
          <p:nvPr/>
        </p:nvCxnSpPr>
        <p:spPr>
          <a:xfrm>
            <a:off x="683568" y="2204864"/>
            <a:ext cx="2952328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5007F158-722F-4BAC-970E-BF560ABA93BD}"/>
              </a:ext>
            </a:extLst>
          </p:cNvPr>
          <p:cNvSpPr/>
          <p:nvPr/>
        </p:nvSpPr>
        <p:spPr>
          <a:xfrm>
            <a:off x="1340327" y="2003165"/>
            <a:ext cx="1718233" cy="201100"/>
          </a:xfrm>
          <a:prstGeom prst="rect">
            <a:avLst/>
          </a:prstGeom>
          <a:noFill/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66B1CD4-3045-408F-9C0A-E97055342993}"/>
              </a:ext>
            </a:extLst>
          </p:cNvPr>
          <p:cNvSpPr/>
          <p:nvPr/>
        </p:nvSpPr>
        <p:spPr>
          <a:xfrm>
            <a:off x="5550280" y="2031160"/>
            <a:ext cx="1718233" cy="169074"/>
          </a:xfrm>
          <a:prstGeom prst="rect">
            <a:avLst/>
          </a:prstGeom>
          <a:noFill/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342346E-B8FB-4650-8AAE-E9506FEAE890}"/>
              </a:ext>
            </a:extLst>
          </p:cNvPr>
          <p:cNvSpPr txBox="1"/>
          <p:nvPr/>
        </p:nvSpPr>
        <p:spPr>
          <a:xfrm>
            <a:off x="5901922" y="5873999"/>
            <a:ext cx="884963" cy="169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Fossiilinen osuus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C3EB4CD-1A74-4858-AD78-F08FC6D7BAFA}"/>
              </a:ext>
            </a:extLst>
          </p:cNvPr>
          <p:cNvSpPr txBox="1"/>
          <p:nvPr/>
        </p:nvSpPr>
        <p:spPr>
          <a:xfrm>
            <a:off x="5672175" y="5942955"/>
            <a:ext cx="751812" cy="226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3E1E9C4-69EE-4B40-9E1E-DF678FF502C6}"/>
              </a:ext>
            </a:extLst>
          </p:cNvPr>
          <p:cNvSpPr txBox="1"/>
          <p:nvPr/>
        </p:nvSpPr>
        <p:spPr>
          <a:xfrm>
            <a:off x="34224" y="3542800"/>
            <a:ext cx="931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2020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E8DF9AD-9B53-446C-A055-B8E8A04A89E0}"/>
              </a:ext>
            </a:extLst>
          </p:cNvPr>
          <p:cNvSpPr/>
          <p:nvPr/>
        </p:nvSpPr>
        <p:spPr>
          <a:xfrm>
            <a:off x="1332912" y="3965569"/>
            <a:ext cx="1725648" cy="23964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12E29CD-D215-4D7A-92F2-DCE76A0F896C}"/>
              </a:ext>
            </a:extLst>
          </p:cNvPr>
          <p:cNvSpPr/>
          <p:nvPr/>
        </p:nvSpPr>
        <p:spPr>
          <a:xfrm>
            <a:off x="1331640" y="5175738"/>
            <a:ext cx="1725648" cy="118624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D1BD761-3898-4F97-A3D0-C654D92402A6}"/>
              </a:ext>
            </a:extLst>
          </p:cNvPr>
          <p:cNvSpPr/>
          <p:nvPr/>
        </p:nvSpPr>
        <p:spPr>
          <a:xfrm>
            <a:off x="5541593" y="3932988"/>
            <a:ext cx="1725648" cy="23964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6249150-FCDB-42CF-94CB-0FCFF5A9DE5A}"/>
              </a:ext>
            </a:extLst>
          </p:cNvPr>
          <p:cNvSpPr/>
          <p:nvPr/>
        </p:nvSpPr>
        <p:spPr>
          <a:xfrm>
            <a:off x="5541593" y="5665261"/>
            <a:ext cx="1725648" cy="69671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E64EE45-2A81-42A2-9858-E8DDABE2FA6C}"/>
              </a:ext>
            </a:extLst>
          </p:cNvPr>
          <p:cNvSpPr txBox="1"/>
          <p:nvPr/>
        </p:nvSpPr>
        <p:spPr>
          <a:xfrm>
            <a:off x="5942363" y="4506178"/>
            <a:ext cx="692959" cy="12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C85FCE1-2B8E-4E46-BDD3-7B3B64DF5C34}"/>
              </a:ext>
            </a:extLst>
          </p:cNvPr>
          <p:cNvCxnSpPr>
            <a:cxnSpLocks/>
          </p:cNvCxnSpPr>
          <p:nvPr/>
        </p:nvCxnSpPr>
        <p:spPr>
          <a:xfrm>
            <a:off x="4899665" y="5283997"/>
            <a:ext cx="2952328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5F1057B-E938-4544-B6A0-AD000CEB5B3D}"/>
              </a:ext>
            </a:extLst>
          </p:cNvPr>
          <p:cNvSpPr txBox="1"/>
          <p:nvPr/>
        </p:nvSpPr>
        <p:spPr>
          <a:xfrm>
            <a:off x="1694588" y="4364264"/>
            <a:ext cx="692959" cy="12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2E918E4C-DE6D-47AD-A4DB-81D53D1A29D1}"/>
              </a:ext>
            </a:extLst>
          </p:cNvPr>
          <p:cNvSpPr/>
          <p:nvPr/>
        </p:nvSpPr>
        <p:spPr>
          <a:xfrm>
            <a:off x="5538256" y="5313247"/>
            <a:ext cx="1725648" cy="33404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highlight>
                <a:srgbClr val="FFFF00"/>
              </a:highlight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A077CACD-9457-4FE1-B6BE-01D58017827B}"/>
              </a:ext>
            </a:extLst>
          </p:cNvPr>
          <p:cNvSpPr/>
          <p:nvPr/>
        </p:nvSpPr>
        <p:spPr>
          <a:xfrm>
            <a:off x="1328303" y="5158425"/>
            <a:ext cx="1725648" cy="33404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1C210B5E-243D-4DE5-9862-4CDDE20686F9}"/>
              </a:ext>
            </a:extLst>
          </p:cNvPr>
          <p:cNvCxnSpPr/>
          <p:nvPr/>
        </p:nvCxnSpPr>
        <p:spPr>
          <a:xfrm>
            <a:off x="3127231" y="5283997"/>
            <a:ext cx="2232248" cy="14401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9F4ACC90-143D-44D9-802F-60755791114C}"/>
              </a:ext>
            </a:extLst>
          </p:cNvPr>
          <p:cNvSpPr/>
          <p:nvPr/>
        </p:nvSpPr>
        <p:spPr>
          <a:xfrm>
            <a:off x="1334977" y="5150454"/>
            <a:ext cx="1725648" cy="334045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F83EF76-F7AB-4D78-81B2-099E8ADDEE49}"/>
              </a:ext>
            </a:extLst>
          </p:cNvPr>
          <p:cNvCxnSpPr>
            <a:cxnSpLocks/>
          </p:cNvCxnSpPr>
          <p:nvPr/>
        </p:nvCxnSpPr>
        <p:spPr>
          <a:xfrm>
            <a:off x="683568" y="5283997"/>
            <a:ext cx="2952328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891DBE6B-2C81-45AA-966E-50E2C0F8C22C}"/>
              </a:ext>
            </a:extLst>
          </p:cNvPr>
          <p:cNvSpPr/>
          <p:nvPr/>
        </p:nvSpPr>
        <p:spPr>
          <a:xfrm>
            <a:off x="5543384" y="5317476"/>
            <a:ext cx="1725648" cy="3340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highlight>
                <a:srgbClr val="FFFF00"/>
              </a:highlight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2C4B6E9-4C61-43F0-969C-A1A82AFF5020}"/>
              </a:ext>
            </a:extLst>
          </p:cNvPr>
          <p:cNvSpPr txBox="1"/>
          <p:nvPr/>
        </p:nvSpPr>
        <p:spPr>
          <a:xfrm>
            <a:off x="1655513" y="2516447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B757E0B-1930-4D18-8E1E-EF7215EE805E}"/>
              </a:ext>
            </a:extLst>
          </p:cNvPr>
          <p:cNvSpPr txBox="1"/>
          <p:nvPr/>
        </p:nvSpPr>
        <p:spPr>
          <a:xfrm>
            <a:off x="5887461" y="2543246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5DE27C0-9977-4279-9D3F-7D9B1E3E7420}"/>
              </a:ext>
            </a:extLst>
          </p:cNvPr>
          <p:cNvSpPr txBox="1"/>
          <p:nvPr/>
        </p:nvSpPr>
        <p:spPr>
          <a:xfrm>
            <a:off x="1654241" y="5748392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5390AA7-6513-4A4B-8227-B8C0B9E39193}"/>
              </a:ext>
            </a:extLst>
          </p:cNvPr>
          <p:cNvSpPr txBox="1"/>
          <p:nvPr/>
        </p:nvSpPr>
        <p:spPr>
          <a:xfrm>
            <a:off x="5768925" y="5771097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sp>
        <p:nvSpPr>
          <p:cNvPr id="55" name="Title 3">
            <a:extLst>
              <a:ext uri="{FF2B5EF4-FFF2-40B4-BE49-F238E27FC236}">
                <a16:creationId xmlns:a16="http://schemas.microsoft.com/office/drawing/2014/main" id="{AA7407A3-AE7C-427E-ACB4-FEE995910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19" y="-590248"/>
            <a:ext cx="7685721" cy="931925"/>
          </a:xfrm>
        </p:spPr>
        <p:txBody>
          <a:bodyPr/>
          <a:lstStyle/>
          <a:p>
            <a:r>
              <a:rPr lang="fi-FI" sz="1600" dirty="0"/>
              <a:t>Jakeluvelvoiteprosentin muodostuminen – Kaksi jakelijaa kahtena vuonna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B6F8B7A-7131-4E54-986B-E0E34C7E75A5}"/>
              </a:ext>
            </a:extLst>
          </p:cNvPr>
          <p:cNvSpPr txBox="1"/>
          <p:nvPr/>
        </p:nvSpPr>
        <p:spPr>
          <a:xfrm>
            <a:off x="1710273" y="455096"/>
            <a:ext cx="10414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jakelija A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32D790F-ED3C-43AE-BE63-4FF05BD405A9}"/>
              </a:ext>
            </a:extLst>
          </p:cNvPr>
          <p:cNvSpPr txBox="1"/>
          <p:nvPr/>
        </p:nvSpPr>
        <p:spPr>
          <a:xfrm>
            <a:off x="5902246" y="441273"/>
            <a:ext cx="1042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Jakelija B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770CC16-D080-4C71-B7AA-607BE06E7A37}"/>
              </a:ext>
            </a:extLst>
          </p:cNvPr>
          <p:cNvSpPr txBox="1"/>
          <p:nvPr/>
        </p:nvSpPr>
        <p:spPr>
          <a:xfrm>
            <a:off x="1654241" y="3625925"/>
            <a:ext cx="10414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jakelija A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BEE650C-610D-4E7F-875A-D8BEB70A27B8}"/>
              </a:ext>
            </a:extLst>
          </p:cNvPr>
          <p:cNvSpPr txBox="1"/>
          <p:nvPr/>
        </p:nvSpPr>
        <p:spPr>
          <a:xfrm>
            <a:off x="5846214" y="3612102"/>
            <a:ext cx="1042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Jakelija B</a:t>
            </a:r>
          </a:p>
        </p:txBody>
      </p:sp>
    </p:spTree>
    <p:extLst>
      <p:ext uri="{BB962C8B-B14F-4D97-AF65-F5344CB8AC3E}">
        <p14:creationId xmlns:p14="http://schemas.microsoft.com/office/powerpoint/2010/main" val="2240041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4166AB-0E63-473E-8E03-8F26A813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61628" y="6381328"/>
            <a:ext cx="431726" cy="142875"/>
          </a:xfrm>
        </p:spPr>
        <p:txBody>
          <a:bodyPr/>
          <a:lstStyle/>
          <a:p>
            <a:fld id="{7122CED2-5A27-49BC-82D9-4279B6D76913}" type="slidenum">
              <a:rPr lang="en-US" smtClean="0"/>
              <a:t>37</a:t>
            </a:fld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C7DAA66-24DD-41D3-A2B5-D7CBBF36239B}"/>
              </a:ext>
            </a:extLst>
          </p:cNvPr>
          <p:cNvSpPr txBox="1"/>
          <p:nvPr/>
        </p:nvSpPr>
        <p:spPr>
          <a:xfrm>
            <a:off x="5903194" y="2701426"/>
            <a:ext cx="884963" cy="169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Fossiilinen osuus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D091975-18D7-4A3E-AD87-E8F52D5B0422}"/>
              </a:ext>
            </a:extLst>
          </p:cNvPr>
          <p:cNvSpPr txBox="1"/>
          <p:nvPr/>
        </p:nvSpPr>
        <p:spPr>
          <a:xfrm>
            <a:off x="5673447" y="2770382"/>
            <a:ext cx="751812" cy="226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736E9A8-9A46-4633-80A6-531D6F0F5423}"/>
              </a:ext>
            </a:extLst>
          </p:cNvPr>
          <p:cNvSpPr txBox="1"/>
          <p:nvPr/>
        </p:nvSpPr>
        <p:spPr>
          <a:xfrm>
            <a:off x="6171013" y="960910"/>
            <a:ext cx="931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Yritys B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FE7A635-4001-4BFE-A366-9F22EB159950}"/>
              </a:ext>
            </a:extLst>
          </p:cNvPr>
          <p:cNvCxnSpPr>
            <a:cxnSpLocks/>
          </p:cNvCxnSpPr>
          <p:nvPr/>
        </p:nvCxnSpPr>
        <p:spPr>
          <a:xfrm>
            <a:off x="4292205" y="346222"/>
            <a:ext cx="0" cy="625113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2C360D12-3C54-4A2D-B1B7-4897D14965A6}"/>
              </a:ext>
            </a:extLst>
          </p:cNvPr>
          <p:cNvCxnSpPr>
            <a:cxnSpLocks/>
          </p:cNvCxnSpPr>
          <p:nvPr/>
        </p:nvCxnSpPr>
        <p:spPr>
          <a:xfrm>
            <a:off x="323528" y="3443584"/>
            <a:ext cx="8658137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94262610-2991-46C9-92B7-A5956D016210}"/>
              </a:ext>
            </a:extLst>
          </p:cNvPr>
          <p:cNvSpPr txBox="1"/>
          <p:nvPr/>
        </p:nvSpPr>
        <p:spPr>
          <a:xfrm>
            <a:off x="35496" y="370227"/>
            <a:ext cx="931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2019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FA5998BA-0305-40D7-8120-F28C24417691}"/>
              </a:ext>
            </a:extLst>
          </p:cNvPr>
          <p:cNvSpPr/>
          <p:nvPr/>
        </p:nvSpPr>
        <p:spPr>
          <a:xfrm>
            <a:off x="1334184" y="792996"/>
            <a:ext cx="1725648" cy="23964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66124CE-5748-4C5D-A10C-37946D6896FB}"/>
              </a:ext>
            </a:extLst>
          </p:cNvPr>
          <p:cNvSpPr/>
          <p:nvPr/>
        </p:nvSpPr>
        <p:spPr>
          <a:xfrm>
            <a:off x="1332912" y="2348878"/>
            <a:ext cx="1725648" cy="8405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6AA9B18-4E7E-412F-88FB-72CB5233A458}"/>
              </a:ext>
            </a:extLst>
          </p:cNvPr>
          <p:cNvSpPr txBox="1"/>
          <p:nvPr/>
        </p:nvSpPr>
        <p:spPr>
          <a:xfrm>
            <a:off x="1694589" y="1209647"/>
            <a:ext cx="692959" cy="12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09118506-EAD3-42B3-8DF4-F5637F501CDC}"/>
              </a:ext>
            </a:extLst>
          </p:cNvPr>
          <p:cNvSpPr/>
          <p:nvPr/>
        </p:nvSpPr>
        <p:spPr>
          <a:xfrm>
            <a:off x="5544137" y="792996"/>
            <a:ext cx="1725648" cy="23964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73B509D3-4092-4EC7-9162-F068C6B5B35E}"/>
              </a:ext>
            </a:extLst>
          </p:cNvPr>
          <p:cNvSpPr/>
          <p:nvPr/>
        </p:nvSpPr>
        <p:spPr>
          <a:xfrm>
            <a:off x="5542865" y="2507455"/>
            <a:ext cx="1725648" cy="68195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732F0A48-F1D1-43E9-86D6-88870D5B3788}"/>
              </a:ext>
            </a:extLst>
          </p:cNvPr>
          <p:cNvSpPr txBox="1"/>
          <p:nvPr/>
        </p:nvSpPr>
        <p:spPr>
          <a:xfrm>
            <a:off x="5942363" y="1309991"/>
            <a:ext cx="692959" cy="12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B6F4D32B-9D1E-43B3-9732-C0DF267AC696}"/>
              </a:ext>
            </a:extLst>
          </p:cNvPr>
          <p:cNvSpPr/>
          <p:nvPr/>
        </p:nvSpPr>
        <p:spPr>
          <a:xfrm>
            <a:off x="5542865" y="2173361"/>
            <a:ext cx="1725648" cy="334045"/>
          </a:xfrm>
          <a:prstGeom prst="rect">
            <a:avLst/>
          </a:prstGeom>
          <a:solidFill>
            <a:srgbClr val="FFFF0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n>
                <a:noFill/>
                <a:prstDash val="solid"/>
              </a:ln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E499B82-9464-4985-8B59-392F3BC09B10}"/>
              </a:ext>
            </a:extLst>
          </p:cNvPr>
          <p:cNvSpPr/>
          <p:nvPr/>
        </p:nvSpPr>
        <p:spPr>
          <a:xfrm>
            <a:off x="5542865" y="2031210"/>
            <a:ext cx="1725648" cy="222061"/>
          </a:xfrm>
          <a:prstGeom prst="rect">
            <a:avLst/>
          </a:prstGeom>
          <a:solidFill>
            <a:srgbClr val="92D05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AA9D1BF-AA20-403D-BF41-DBD7F40E5B85}"/>
              </a:ext>
            </a:extLst>
          </p:cNvPr>
          <p:cNvCxnSpPr>
            <a:cxnSpLocks/>
          </p:cNvCxnSpPr>
          <p:nvPr/>
        </p:nvCxnSpPr>
        <p:spPr>
          <a:xfrm>
            <a:off x="4899665" y="2204864"/>
            <a:ext cx="2952328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AA513F1E-C379-485C-AC57-B725A80F124C}"/>
              </a:ext>
            </a:extLst>
          </p:cNvPr>
          <p:cNvSpPr/>
          <p:nvPr/>
        </p:nvSpPr>
        <p:spPr>
          <a:xfrm>
            <a:off x="1332912" y="2014832"/>
            <a:ext cx="1725648" cy="334045"/>
          </a:xfrm>
          <a:prstGeom prst="rect">
            <a:avLst/>
          </a:prstGeom>
          <a:solidFill>
            <a:srgbClr val="92D05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6F993A75-4BF8-4135-BFAA-8CBA5DDA789C}"/>
              </a:ext>
            </a:extLst>
          </p:cNvPr>
          <p:cNvCxnSpPr>
            <a:cxnSpLocks/>
          </p:cNvCxnSpPr>
          <p:nvPr/>
        </p:nvCxnSpPr>
        <p:spPr>
          <a:xfrm>
            <a:off x="683568" y="2204864"/>
            <a:ext cx="2952328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5007F158-722F-4BAC-970E-BF560ABA93BD}"/>
              </a:ext>
            </a:extLst>
          </p:cNvPr>
          <p:cNvSpPr/>
          <p:nvPr/>
        </p:nvSpPr>
        <p:spPr>
          <a:xfrm>
            <a:off x="1340327" y="2003165"/>
            <a:ext cx="1718233" cy="201100"/>
          </a:xfrm>
          <a:prstGeom prst="rect">
            <a:avLst/>
          </a:prstGeom>
          <a:noFill/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66B1CD4-3045-408F-9C0A-E97055342993}"/>
              </a:ext>
            </a:extLst>
          </p:cNvPr>
          <p:cNvSpPr/>
          <p:nvPr/>
        </p:nvSpPr>
        <p:spPr>
          <a:xfrm>
            <a:off x="5550280" y="2031160"/>
            <a:ext cx="1718233" cy="169074"/>
          </a:xfrm>
          <a:prstGeom prst="rect">
            <a:avLst/>
          </a:prstGeom>
          <a:noFill/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3C676BF-636F-4024-9436-0FC54F5AD0FE}"/>
              </a:ext>
            </a:extLst>
          </p:cNvPr>
          <p:cNvSpPr txBox="1"/>
          <p:nvPr/>
        </p:nvSpPr>
        <p:spPr>
          <a:xfrm>
            <a:off x="1763760" y="3629242"/>
            <a:ext cx="931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Yritys 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342346E-B8FB-4650-8AAE-E9506FEAE890}"/>
              </a:ext>
            </a:extLst>
          </p:cNvPr>
          <p:cNvSpPr txBox="1"/>
          <p:nvPr/>
        </p:nvSpPr>
        <p:spPr>
          <a:xfrm>
            <a:off x="5901922" y="5873999"/>
            <a:ext cx="884963" cy="169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Fossiilinen osuus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C3EB4CD-1A74-4858-AD78-F08FC6D7BAFA}"/>
              </a:ext>
            </a:extLst>
          </p:cNvPr>
          <p:cNvSpPr txBox="1"/>
          <p:nvPr/>
        </p:nvSpPr>
        <p:spPr>
          <a:xfrm>
            <a:off x="5672175" y="5942955"/>
            <a:ext cx="751812" cy="226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3E1E9C4-69EE-4B40-9E1E-DF678FF502C6}"/>
              </a:ext>
            </a:extLst>
          </p:cNvPr>
          <p:cNvSpPr txBox="1"/>
          <p:nvPr/>
        </p:nvSpPr>
        <p:spPr>
          <a:xfrm>
            <a:off x="34224" y="3542800"/>
            <a:ext cx="931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2020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E8DF9AD-9B53-446C-A055-B8E8A04A89E0}"/>
              </a:ext>
            </a:extLst>
          </p:cNvPr>
          <p:cNvSpPr/>
          <p:nvPr/>
        </p:nvSpPr>
        <p:spPr>
          <a:xfrm>
            <a:off x="1332912" y="3965569"/>
            <a:ext cx="1725648" cy="23964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12E29CD-D215-4D7A-92F2-DCE76A0F896C}"/>
              </a:ext>
            </a:extLst>
          </p:cNvPr>
          <p:cNvSpPr/>
          <p:nvPr/>
        </p:nvSpPr>
        <p:spPr>
          <a:xfrm>
            <a:off x="1331640" y="5175738"/>
            <a:ext cx="1725648" cy="118624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D1BD761-3898-4F97-A3D0-C654D92402A6}"/>
              </a:ext>
            </a:extLst>
          </p:cNvPr>
          <p:cNvSpPr/>
          <p:nvPr/>
        </p:nvSpPr>
        <p:spPr>
          <a:xfrm>
            <a:off x="5541593" y="3932988"/>
            <a:ext cx="1725648" cy="23964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6249150-FCDB-42CF-94CB-0FCFF5A9DE5A}"/>
              </a:ext>
            </a:extLst>
          </p:cNvPr>
          <p:cNvSpPr/>
          <p:nvPr/>
        </p:nvSpPr>
        <p:spPr>
          <a:xfrm>
            <a:off x="5541593" y="5665261"/>
            <a:ext cx="1725648" cy="69671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E64EE45-2A81-42A2-9858-E8DDABE2FA6C}"/>
              </a:ext>
            </a:extLst>
          </p:cNvPr>
          <p:cNvSpPr txBox="1"/>
          <p:nvPr/>
        </p:nvSpPr>
        <p:spPr>
          <a:xfrm>
            <a:off x="5942363" y="4506178"/>
            <a:ext cx="692959" cy="12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08231CC-060F-4471-A811-6607492BEE1B}"/>
              </a:ext>
            </a:extLst>
          </p:cNvPr>
          <p:cNvSpPr txBox="1"/>
          <p:nvPr/>
        </p:nvSpPr>
        <p:spPr>
          <a:xfrm>
            <a:off x="5898559" y="3576947"/>
            <a:ext cx="931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Yritys B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C85FCE1-2B8E-4E46-BDD3-7B3B64DF5C34}"/>
              </a:ext>
            </a:extLst>
          </p:cNvPr>
          <p:cNvCxnSpPr>
            <a:cxnSpLocks/>
          </p:cNvCxnSpPr>
          <p:nvPr/>
        </p:nvCxnSpPr>
        <p:spPr>
          <a:xfrm>
            <a:off x="4899665" y="5282353"/>
            <a:ext cx="2952328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5F1057B-E938-4544-B6A0-AD000CEB5B3D}"/>
              </a:ext>
            </a:extLst>
          </p:cNvPr>
          <p:cNvSpPr txBox="1"/>
          <p:nvPr/>
        </p:nvSpPr>
        <p:spPr>
          <a:xfrm>
            <a:off x="1694588" y="4364264"/>
            <a:ext cx="692959" cy="12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A077CACD-9457-4FE1-B6BE-01D58017827B}"/>
              </a:ext>
            </a:extLst>
          </p:cNvPr>
          <p:cNvSpPr/>
          <p:nvPr/>
        </p:nvSpPr>
        <p:spPr>
          <a:xfrm>
            <a:off x="1328303" y="5158424"/>
            <a:ext cx="1725648" cy="358801"/>
          </a:xfrm>
          <a:prstGeom prst="rect">
            <a:avLst/>
          </a:prstGeom>
          <a:solidFill>
            <a:schemeClr val="accent1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F83EF76-F7AB-4D78-81B2-099E8ADDEE49}"/>
              </a:ext>
            </a:extLst>
          </p:cNvPr>
          <p:cNvCxnSpPr>
            <a:cxnSpLocks/>
          </p:cNvCxnSpPr>
          <p:nvPr/>
        </p:nvCxnSpPr>
        <p:spPr>
          <a:xfrm>
            <a:off x="683568" y="5282353"/>
            <a:ext cx="2952328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891DBE6B-2C81-45AA-966E-50E2C0F8C22C}"/>
              </a:ext>
            </a:extLst>
          </p:cNvPr>
          <p:cNvSpPr/>
          <p:nvPr/>
        </p:nvSpPr>
        <p:spPr>
          <a:xfrm>
            <a:off x="5541593" y="5331216"/>
            <a:ext cx="1725648" cy="334045"/>
          </a:xfrm>
          <a:prstGeom prst="rect">
            <a:avLst/>
          </a:prstGeom>
          <a:solidFill>
            <a:srgbClr val="FFFF0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highlight>
                <a:srgbClr val="FFFF00"/>
              </a:highlight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E02A98B-9084-4FC2-B28D-5BF10778E62E}"/>
              </a:ext>
            </a:extLst>
          </p:cNvPr>
          <p:cNvSpPr txBox="1"/>
          <p:nvPr/>
        </p:nvSpPr>
        <p:spPr>
          <a:xfrm>
            <a:off x="1655513" y="2516447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82831AC-14C9-4E2C-88BB-D259156C6D73}"/>
              </a:ext>
            </a:extLst>
          </p:cNvPr>
          <p:cNvCxnSpPr>
            <a:stCxn id="26" idx="2"/>
          </p:cNvCxnSpPr>
          <p:nvPr/>
        </p:nvCxnSpPr>
        <p:spPr>
          <a:xfrm flipH="1">
            <a:off x="2195736" y="2204265"/>
            <a:ext cx="3708" cy="312695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BE39DA69-EBAC-4593-A696-4A61CB9770C9}"/>
              </a:ext>
            </a:extLst>
          </p:cNvPr>
          <p:cNvSpPr txBox="1"/>
          <p:nvPr/>
        </p:nvSpPr>
        <p:spPr>
          <a:xfrm>
            <a:off x="5887461" y="2543246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DC58B86-91B8-4EEE-BB7D-9C8B9099CEB3}"/>
              </a:ext>
            </a:extLst>
          </p:cNvPr>
          <p:cNvCxnSpPr>
            <a:cxnSpLocks/>
          </p:cNvCxnSpPr>
          <p:nvPr/>
        </p:nvCxnSpPr>
        <p:spPr>
          <a:xfrm>
            <a:off x="6445913" y="2209495"/>
            <a:ext cx="19382" cy="304339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983AEE11-6513-4BDC-9A23-F308E790DB01}"/>
              </a:ext>
            </a:extLst>
          </p:cNvPr>
          <p:cNvSpPr txBox="1"/>
          <p:nvPr/>
        </p:nvSpPr>
        <p:spPr>
          <a:xfrm>
            <a:off x="1654241" y="5748392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500435E-0DE7-4183-8803-59916D793EA3}"/>
              </a:ext>
            </a:extLst>
          </p:cNvPr>
          <p:cNvSpPr txBox="1"/>
          <p:nvPr/>
        </p:nvSpPr>
        <p:spPr>
          <a:xfrm>
            <a:off x="5768925" y="5771097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sp>
        <p:nvSpPr>
          <p:cNvPr id="56" name="Title 3">
            <a:extLst>
              <a:ext uri="{FF2B5EF4-FFF2-40B4-BE49-F238E27FC236}">
                <a16:creationId xmlns:a16="http://schemas.microsoft.com/office/drawing/2014/main" id="{D7E8B444-C087-4C24-A225-4D080A267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19" y="-590248"/>
            <a:ext cx="7685721" cy="931925"/>
          </a:xfrm>
        </p:spPr>
        <p:txBody>
          <a:bodyPr/>
          <a:lstStyle/>
          <a:p>
            <a:r>
              <a:rPr lang="fi-FI" sz="1600" dirty="0"/>
              <a:t>Jakeluvelvoiteprosentin muodostuminen – Kaksi jakelijaa kahtena vuonna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1F9A2C9-A74C-4CDD-BAFC-81B70CFD3F71}"/>
              </a:ext>
            </a:extLst>
          </p:cNvPr>
          <p:cNvSpPr txBox="1"/>
          <p:nvPr/>
        </p:nvSpPr>
        <p:spPr>
          <a:xfrm>
            <a:off x="1710273" y="455096"/>
            <a:ext cx="10414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jakelija A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CF84FF6-D689-4E77-87FE-A4D662E2554D}"/>
              </a:ext>
            </a:extLst>
          </p:cNvPr>
          <p:cNvSpPr txBox="1"/>
          <p:nvPr/>
        </p:nvSpPr>
        <p:spPr>
          <a:xfrm>
            <a:off x="5902246" y="441273"/>
            <a:ext cx="1042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Jakelija B</a:t>
            </a:r>
          </a:p>
        </p:txBody>
      </p:sp>
    </p:spTree>
    <p:extLst>
      <p:ext uri="{BB962C8B-B14F-4D97-AF65-F5344CB8AC3E}">
        <p14:creationId xmlns:p14="http://schemas.microsoft.com/office/powerpoint/2010/main" val="3666289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4166AB-0E63-473E-8E03-8F26A813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61628" y="6381328"/>
            <a:ext cx="431726" cy="142875"/>
          </a:xfrm>
        </p:spPr>
        <p:txBody>
          <a:bodyPr/>
          <a:lstStyle/>
          <a:p>
            <a:fld id="{7122CED2-5A27-49BC-82D9-4279B6D76913}" type="slidenum">
              <a:rPr lang="en-US" smtClean="0"/>
              <a:t>38</a:t>
            </a:fld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C7DAA66-24DD-41D3-A2B5-D7CBBF36239B}"/>
              </a:ext>
            </a:extLst>
          </p:cNvPr>
          <p:cNvSpPr txBox="1"/>
          <p:nvPr/>
        </p:nvSpPr>
        <p:spPr>
          <a:xfrm>
            <a:off x="5903194" y="2701426"/>
            <a:ext cx="884963" cy="169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Fossiilinen osuus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D091975-18D7-4A3E-AD87-E8F52D5B0422}"/>
              </a:ext>
            </a:extLst>
          </p:cNvPr>
          <p:cNvSpPr txBox="1"/>
          <p:nvPr/>
        </p:nvSpPr>
        <p:spPr>
          <a:xfrm>
            <a:off x="5673447" y="2770382"/>
            <a:ext cx="751812" cy="226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736E9A8-9A46-4633-80A6-531D6F0F5423}"/>
              </a:ext>
            </a:extLst>
          </p:cNvPr>
          <p:cNvSpPr txBox="1"/>
          <p:nvPr/>
        </p:nvSpPr>
        <p:spPr>
          <a:xfrm>
            <a:off x="6171013" y="960910"/>
            <a:ext cx="931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Yritys B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FE7A635-4001-4BFE-A366-9F22EB159950}"/>
              </a:ext>
            </a:extLst>
          </p:cNvPr>
          <p:cNvCxnSpPr>
            <a:cxnSpLocks/>
          </p:cNvCxnSpPr>
          <p:nvPr/>
        </p:nvCxnSpPr>
        <p:spPr>
          <a:xfrm>
            <a:off x="4292205" y="346222"/>
            <a:ext cx="0" cy="625113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2C360D12-3C54-4A2D-B1B7-4897D14965A6}"/>
              </a:ext>
            </a:extLst>
          </p:cNvPr>
          <p:cNvCxnSpPr>
            <a:cxnSpLocks/>
          </p:cNvCxnSpPr>
          <p:nvPr/>
        </p:nvCxnSpPr>
        <p:spPr>
          <a:xfrm>
            <a:off x="323528" y="3443584"/>
            <a:ext cx="8658137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94262610-2991-46C9-92B7-A5956D016210}"/>
              </a:ext>
            </a:extLst>
          </p:cNvPr>
          <p:cNvSpPr txBox="1"/>
          <p:nvPr/>
        </p:nvSpPr>
        <p:spPr>
          <a:xfrm>
            <a:off x="35496" y="370227"/>
            <a:ext cx="931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2019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FA5998BA-0305-40D7-8120-F28C24417691}"/>
              </a:ext>
            </a:extLst>
          </p:cNvPr>
          <p:cNvSpPr/>
          <p:nvPr/>
        </p:nvSpPr>
        <p:spPr>
          <a:xfrm>
            <a:off x="1334184" y="792996"/>
            <a:ext cx="1725648" cy="23964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66124CE-5748-4C5D-A10C-37946D6896FB}"/>
              </a:ext>
            </a:extLst>
          </p:cNvPr>
          <p:cNvSpPr/>
          <p:nvPr/>
        </p:nvSpPr>
        <p:spPr>
          <a:xfrm>
            <a:off x="1332912" y="2348878"/>
            <a:ext cx="1725648" cy="8405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6AA9B18-4E7E-412F-88FB-72CB5233A458}"/>
              </a:ext>
            </a:extLst>
          </p:cNvPr>
          <p:cNvSpPr txBox="1"/>
          <p:nvPr/>
        </p:nvSpPr>
        <p:spPr>
          <a:xfrm>
            <a:off x="1694589" y="1209647"/>
            <a:ext cx="692959" cy="12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09118506-EAD3-42B3-8DF4-F5637F501CDC}"/>
              </a:ext>
            </a:extLst>
          </p:cNvPr>
          <p:cNvSpPr/>
          <p:nvPr/>
        </p:nvSpPr>
        <p:spPr>
          <a:xfrm>
            <a:off x="5544137" y="792996"/>
            <a:ext cx="1725648" cy="23964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73B509D3-4092-4EC7-9162-F068C6B5B35E}"/>
              </a:ext>
            </a:extLst>
          </p:cNvPr>
          <p:cNvSpPr/>
          <p:nvPr/>
        </p:nvSpPr>
        <p:spPr>
          <a:xfrm>
            <a:off x="5542865" y="2507455"/>
            <a:ext cx="1725648" cy="68195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732F0A48-F1D1-43E9-86D6-88870D5B3788}"/>
              </a:ext>
            </a:extLst>
          </p:cNvPr>
          <p:cNvSpPr txBox="1"/>
          <p:nvPr/>
        </p:nvSpPr>
        <p:spPr>
          <a:xfrm>
            <a:off x="5942363" y="1309991"/>
            <a:ext cx="692959" cy="12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B6F4D32B-9D1E-43B3-9732-C0DF267AC696}"/>
              </a:ext>
            </a:extLst>
          </p:cNvPr>
          <p:cNvSpPr/>
          <p:nvPr/>
        </p:nvSpPr>
        <p:spPr>
          <a:xfrm>
            <a:off x="5542865" y="2173361"/>
            <a:ext cx="1725648" cy="334045"/>
          </a:xfrm>
          <a:prstGeom prst="rect">
            <a:avLst/>
          </a:prstGeom>
          <a:solidFill>
            <a:srgbClr val="FFFF0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n>
                <a:noFill/>
                <a:prstDash val="solid"/>
              </a:ln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E499B82-9464-4985-8B59-392F3BC09B10}"/>
              </a:ext>
            </a:extLst>
          </p:cNvPr>
          <p:cNvSpPr/>
          <p:nvPr/>
        </p:nvSpPr>
        <p:spPr>
          <a:xfrm>
            <a:off x="5542865" y="2031210"/>
            <a:ext cx="1725648" cy="222061"/>
          </a:xfrm>
          <a:prstGeom prst="rect">
            <a:avLst/>
          </a:prstGeom>
          <a:solidFill>
            <a:srgbClr val="92D05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AA9D1BF-AA20-403D-BF41-DBD7F40E5B85}"/>
              </a:ext>
            </a:extLst>
          </p:cNvPr>
          <p:cNvCxnSpPr>
            <a:cxnSpLocks/>
          </p:cNvCxnSpPr>
          <p:nvPr/>
        </p:nvCxnSpPr>
        <p:spPr>
          <a:xfrm>
            <a:off x="4899665" y="2204864"/>
            <a:ext cx="2952328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AA513F1E-C379-485C-AC57-B725A80F124C}"/>
              </a:ext>
            </a:extLst>
          </p:cNvPr>
          <p:cNvSpPr/>
          <p:nvPr/>
        </p:nvSpPr>
        <p:spPr>
          <a:xfrm>
            <a:off x="1332912" y="2014832"/>
            <a:ext cx="1725648" cy="334045"/>
          </a:xfrm>
          <a:prstGeom prst="rect">
            <a:avLst/>
          </a:prstGeom>
          <a:solidFill>
            <a:srgbClr val="92D05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6F993A75-4BF8-4135-BFAA-8CBA5DDA789C}"/>
              </a:ext>
            </a:extLst>
          </p:cNvPr>
          <p:cNvCxnSpPr>
            <a:cxnSpLocks/>
          </p:cNvCxnSpPr>
          <p:nvPr/>
        </p:nvCxnSpPr>
        <p:spPr>
          <a:xfrm>
            <a:off x="683568" y="2204864"/>
            <a:ext cx="2952328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5007F158-722F-4BAC-970E-BF560ABA93BD}"/>
              </a:ext>
            </a:extLst>
          </p:cNvPr>
          <p:cNvSpPr/>
          <p:nvPr/>
        </p:nvSpPr>
        <p:spPr>
          <a:xfrm>
            <a:off x="1340327" y="2003165"/>
            <a:ext cx="1718233" cy="201100"/>
          </a:xfrm>
          <a:prstGeom prst="rect">
            <a:avLst/>
          </a:prstGeom>
          <a:solidFill>
            <a:schemeClr val="accent1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66B1CD4-3045-408F-9C0A-E97055342993}"/>
              </a:ext>
            </a:extLst>
          </p:cNvPr>
          <p:cNvSpPr/>
          <p:nvPr/>
        </p:nvSpPr>
        <p:spPr>
          <a:xfrm>
            <a:off x="5550280" y="2031160"/>
            <a:ext cx="1718233" cy="169074"/>
          </a:xfrm>
          <a:prstGeom prst="rect">
            <a:avLst/>
          </a:prstGeom>
          <a:solidFill>
            <a:schemeClr val="accent1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342346E-B8FB-4650-8AAE-E9506FEAE890}"/>
              </a:ext>
            </a:extLst>
          </p:cNvPr>
          <p:cNvSpPr txBox="1"/>
          <p:nvPr/>
        </p:nvSpPr>
        <p:spPr>
          <a:xfrm>
            <a:off x="5901922" y="5873999"/>
            <a:ext cx="884963" cy="169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Fossiilinen osuus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C3EB4CD-1A74-4858-AD78-F08FC6D7BAFA}"/>
              </a:ext>
            </a:extLst>
          </p:cNvPr>
          <p:cNvSpPr txBox="1"/>
          <p:nvPr/>
        </p:nvSpPr>
        <p:spPr>
          <a:xfrm>
            <a:off x="5672175" y="5942955"/>
            <a:ext cx="751812" cy="226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3E1E9C4-69EE-4B40-9E1E-DF678FF502C6}"/>
              </a:ext>
            </a:extLst>
          </p:cNvPr>
          <p:cNvSpPr txBox="1"/>
          <p:nvPr/>
        </p:nvSpPr>
        <p:spPr>
          <a:xfrm>
            <a:off x="34224" y="3542800"/>
            <a:ext cx="931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2020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E8DF9AD-9B53-446C-A055-B8E8A04A89E0}"/>
              </a:ext>
            </a:extLst>
          </p:cNvPr>
          <p:cNvSpPr/>
          <p:nvPr/>
        </p:nvSpPr>
        <p:spPr>
          <a:xfrm>
            <a:off x="1332912" y="3965569"/>
            <a:ext cx="1725648" cy="23964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12E29CD-D215-4D7A-92F2-DCE76A0F896C}"/>
              </a:ext>
            </a:extLst>
          </p:cNvPr>
          <p:cNvSpPr/>
          <p:nvPr/>
        </p:nvSpPr>
        <p:spPr>
          <a:xfrm>
            <a:off x="1331640" y="5175738"/>
            <a:ext cx="1725648" cy="118624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D1BD761-3898-4F97-A3D0-C654D92402A6}"/>
              </a:ext>
            </a:extLst>
          </p:cNvPr>
          <p:cNvSpPr/>
          <p:nvPr/>
        </p:nvSpPr>
        <p:spPr>
          <a:xfrm>
            <a:off x="5541593" y="3932988"/>
            <a:ext cx="1725648" cy="23964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6249150-FCDB-42CF-94CB-0FCFF5A9DE5A}"/>
              </a:ext>
            </a:extLst>
          </p:cNvPr>
          <p:cNvSpPr/>
          <p:nvPr/>
        </p:nvSpPr>
        <p:spPr>
          <a:xfrm>
            <a:off x="5541593" y="5665261"/>
            <a:ext cx="1725648" cy="69671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E64EE45-2A81-42A2-9858-E8DDABE2FA6C}"/>
              </a:ext>
            </a:extLst>
          </p:cNvPr>
          <p:cNvSpPr txBox="1"/>
          <p:nvPr/>
        </p:nvSpPr>
        <p:spPr>
          <a:xfrm>
            <a:off x="5942363" y="4506178"/>
            <a:ext cx="692959" cy="12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5F1057B-E938-4544-B6A0-AD000CEB5B3D}"/>
              </a:ext>
            </a:extLst>
          </p:cNvPr>
          <p:cNvSpPr txBox="1"/>
          <p:nvPr/>
        </p:nvSpPr>
        <p:spPr>
          <a:xfrm>
            <a:off x="1694588" y="4364264"/>
            <a:ext cx="692959" cy="12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A077CACD-9457-4FE1-B6BE-01D58017827B}"/>
              </a:ext>
            </a:extLst>
          </p:cNvPr>
          <p:cNvSpPr/>
          <p:nvPr/>
        </p:nvSpPr>
        <p:spPr>
          <a:xfrm>
            <a:off x="1328303" y="5158424"/>
            <a:ext cx="1725648" cy="358801"/>
          </a:xfrm>
          <a:prstGeom prst="rect">
            <a:avLst/>
          </a:prstGeom>
          <a:solidFill>
            <a:schemeClr val="accent1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F83EF76-F7AB-4D78-81B2-099E8ADDEE49}"/>
              </a:ext>
            </a:extLst>
          </p:cNvPr>
          <p:cNvCxnSpPr>
            <a:cxnSpLocks/>
          </p:cNvCxnSpPr>
          <p:nvPr/>
        </p:nvCxnSpPr>
        <p:spPr>
          <a:xfrm>
            <a:off x="683568" y="5258659"/>
            <a:ext cx="2952328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891DBE6B-2C81-45AA-966E-50E2C0F8C22C}"/>
              </a:ext>
            </a:extLst>
          </p:cNvPr>
          <p:cNvSpPr/>
          <p:nvPr/>
        </p:nvSpPr>
        <p:spPr>
          <a:xfrm>
            <a:off x="5541593" y="5331216"/>
            <a:ext cx="1725648" cy="334045"/>
          </a:xfrm>
          <a:prstGeom prst="rect">
            <a:avLst/>
          </a:prstGeom>
          <a:solidFill>
            <a:srgbClr val="FFFF0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highlight>
                <a:srgbClr val="FFFF00"/>
              </a:highlight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738D64E-24D3-4F6E-AC0F-97C57FE1AD6F}"/>
              </a:ext>
            </a:extLst>
          </p:cNvPr>
          <p:cNvSpPr/>
          <p:nvPr/>
        </p:nvSpPr>
        <p:spPr>
          <a:xfrm>
            <a:off x="1335718" y="5263646"/>
            <a:ext cx="1718233" cy="253579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40931DD-658D-46E0-A267-A0DD7B667EA1}"/>
              </a:ext>
            </a:extLst>
          </p:cNvPr>
          <p:cNvSpPr/>
          <p:nvPr/>
        </p:nvSpPr>
        <p:spPr>
          <a:xfrm>
            <a:off x="5546477" y="5164830"/>
            <a:ext cx="1718233" cy="169074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C85FCE1-2B8E-4E46-BDD3-7B3B64DF5C34}"/>
              </a:ext>
            </a:extLst>
          </p:cNvPr>
          <p:cNvCxnSpPr>
            <a:cxnSpLocks/>
          </p:cNvCxnSpPr>
          <p:nvPr/>
        </p:nvCxnSpPr>
        <p:spPr>
          <a:xfrm>
            <a:off x="4899665" y="5269977"/>
            <a:ext cx="2952328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D595D3C8-72EE-4806-B564-486AA91D0990}"/>
              </a:ext>
            </a:extLst>
          </p:cNvPr>
          <p:cNvSpPr txBox="1"/>
          <p:nvPr/>
        </p:nvSpPr>
        <p:spPr>
          <a:xfrm>
            <a:off x="1655513" y="2516447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656693D-93F6-4D68-A88A-51DEA300DB45}"/>
              </a:ext>
            </a:extLst>
          </p:cNvPr>
          <p:cNvSpPr txBox="1"/>
          <p:nvPr/>
        </p:nvSpPr>
        <p:spPr>
          <a:xfrm>
            <a:off x="5887461" y="2543246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C9AF64F-5764-4CF3-A93B-BD390C3FEF7E}"/>
              </a:ext>
            </a:extLst>
          </p:cNvPr>
          <p:cNvSpPr txBox="1"/>
          <p:nvPr/>
        </p:nvSpPr>
        <p:spPr>
          <a:xfrm>
            <a:off x="1654241" y="5748392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196EF41-54A4-4364-805E-8D87CBC40B9F}"/>
              </a:ext>
            </a:extLst>
          </p:cNvPr>
          <p:cNvSpPr txBox="1"/>
          <p:nvPr/>
        </p:nvSpPr>
        <p:spPr>
          <a:xfrm>
            <a:off x="5768925" y="5771097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sp>
        <p:nvSpPr>
          <p:cNvPr id="57" name="Title 3">
            <a:extLst>
              <a:ext uri="{FF2B5EF4-FFF2-40B4-BE49-F238E27FC236}">
                <a16:creationId xmlns:a16="http://schemas.microsoft.com/office/drawing/2014/main" id="{7B37E3A3-AFDB-466C-8A28-0472CE49E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19" y="-590248"/>
            <a:ext cx="7685721" cy="931925"/>
          </a:xfrm>
        </p:spPr>
        <p:txBody>
          <a:bodyPr/>
          <a:lstStyle/>
          <a:p>
            <a:r>
              <a:rPr lang="fi-FI" sz="1600" dirty="0"/>
              <a:t>Jakeluvelvoiteprosentin muodostuminen – Kaksi jakelijaa kahtena vuonna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A94036F-C8ED-463A-98D5-A42E60E136EF}"/>
              </a:ext>
            </a:extLst>
          </p:cNvPr>
          <p:cNvSpPr txBox="1"/>
          <p:nvPr/>
        </p:nvSpPr>
        <p:spPr>
          <a:xfrm>
            <a:off x="1710273" y="455096"/>
            <a:ext cx="10414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jakelija A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7D080BA-F2B6-44AD-A564-13543D110226}"/>
              </a:ext>
            </a:extLst>
          </p:cNvPr>
          <p:cNvSpPr txBox="1"/>
          <p:nvPr/>
        </p:nvSpPr>
        <p:spPr>
          <a:xfrm>
            <a:off x="5902246" y="441273"/>
            <a:ext cx="1042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Jakelija B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B75DD4A-348C-4F53-BCAB-CDBC2701B197}"/>
              </a:ext>
            </a:extLst>
          </p:cNvPr>
          <p:cNvSpPr txBox="1"/>
          <p:nvPr/>
        </p:nvSpPr>
        <p:spPr>
          <a:xfrm>
            <a:off x="1654241" y="3625925"/>
            <a:ext cx="10414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jakelija A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E14A965-8057-4ADC-9697-81592C539745}"/>
              </a:ext>
            </a:extLst>
          </p:cNvPr>
          <p:cNvSpPr txBox="1"/>
          <p:nvPr/>
        </p:nvSpPr>
        <p:spPr>
          <a:xfrm>
            <a:off x="5846214" y="3612102"/>
            <a:ext cx="1042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Jakelija B</a:t>
            </a:r>
          </a:p>
        </p:txBody>
      </p:sp>
    </p:spTree>
    <p:extLst>
      <p:ext uri="{BB962C8B-B14F-4D97-AF65-F5344CB8AC3E}">
        <p14:creationId xmlns:p14="http://schemas.microsoft.com/office/powerpoint/2010/main" val="1537211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4166AB-0E63-473E-8E03-8F26A813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61628" y="6381328"/>
            <a:ext cx="431726" cy="142875"/>
          </a:xfrm>
        </p:spPr>
        <p:txBody>
          <a:bodyPr/>
          <a:lstStyle/>
          <a:p>
            <a:fld id="{7122CED2-5A27-49BC-82D9-4279B6D76913}" type="slidenum">
              <a:rPr lang="en-US" smtClean="0"/>
              <a:t>39</a:t>
            </a:fld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C7DAA66-24DD-41D3-A2B5-D7CBBF36239B}"/>
              </a:ext>
            </a:extLst>
          </p:cNvPr>
          <p:cNvSpPr txBox="1"/>
          <p:nvPr/>
        </p:nvSpPr>
        <p:spPr>
          <a:xfrm>
            <a:off x="5903194" y="2701426"/>
            <a:ext cx="884963" cy="169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Fossiilinen osuus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D091975-18D7-4A3E-AD87-E8F52D5B0422}"/>
              </a:ext>
            </a:extLst>
          </p:cNvPr>
          <p:cNvSpPr txBox="1"/>
          <p:nvPr/>
        </p:nvSpPr>
        <p:spPr>
          <a:xfrm>
            <a:off x="5673447" y="2770382"/>
            <a:ext cx="751812" cy="226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736E9A8-9A46-4633-80A6-531D6F0F5423}"/>
              </a:ext>
            </a:extLst>
          </p:cNvPr>
          <p:cNvSpPr txBox="1"/>
          <p:nvPr/>
        </p:nvSpPr>
        <p:spPr>
          <a:xfrm>
            <a:off x="6171013" y="960910"/>
            <a:ext cx="931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Yritys B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FE7A635-4001-4BFE-A366-9F22EB159950}"/>
              </a:ext>
            </a:extLst>
          </p:cNvPr>
          <p:cNvCxnSpPr>
            <a:cxnSpLocks/>
          </p:cNvCxnSpPr>
          <p:nvPr/>
        </p:nvCxnSpPr>
        <p:spPr>
          <a:xfrm>
            <a:off x="4292205" y="346222"/>
            <a:ext cx="0" cy="625113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2C360D12-3C54-4A2D-B1B7-4897D14965A6}"/>
              </a:ext>
            </a:extLst>
          </p:cNvPr>
          <p:cNvCxnSpPr>
            <a:cxnSpLocks/>
          </p:cNvCxnSpPr>
          <p:nvPr/>
        </p:nvCxnSpPr>
        <p:spPr>
          <a:xfrm>
            <a:off x="323528" y="3443584"/>
            <a:ext cx="8658137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94262610-2991-46C9-92B7-A5956D016210}"/>
              </a:ext>
            </a:extLst>
          </p:cNvPr>
          <p:cNvSpPr txBox="1"/>
          <p:nvPr/>
        </p:nvSpPr>
        <p:spPr>
          <a:xfrm>
            <a:off x="35496" y="370227"/>
            <a:ext cx="931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2019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FA5998BA-0305-40D7-8120-F28C24417691}"/>
              </a:ext>
            </a:extLst>
          </p:cNvPr>
          <p:cNvSpPr/>
          <p:nvPr/>
        </p:nvSpPr>
        <p:spPr>
          <a:xfrm>
            <a:off x="1334184" y="792996"/>
            <a:ext cx="1725648" cy="23964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66124CE-5748-4C5D-A10C-37946D6896FB}"/>
              </a:ext>
            </a:extLst>
          </p:cNvPr>
          <p:cNvSpPr/>
          <p:nvPr/>
        </p:nvSpPr>
        <p:spPr>
          <a:xfrm>
            <a:off x="1332912" y="2348878"/>
            <a:ext cx="1725648" cy="8405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6AA9B18-4E7E-412F-88FB-72CB5233A458}"/>
              </a:ext>
            </a:extLst>
          </p:cNvPr>
          <p:cNvSpPr txBox="1"/>
          <p:nvPr/>
        </p:nvSpPr>
        <p:spPr>
          <a:xfrm>
            <a:off x="1694589" y="1209647"/>
            <a:ext cx="692959" cy="12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09118506-EAD3-42B3-8DF4-F5637F501CDC}"/>
              </a:ext>
            </a:extLst>
          </p:cNvPr>
          <p:cNvSpPr/>
          <p:nvPr/>
        </p:nvSpPr>
        <p:spPr>
          <a:xfrm>
            <a:off x="5544137" y="792996"/>
            <a:ext cx="1725648" cy="23964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73B509D3-4092-4EC7-9162-F068C6B5B35E}"/>
              </a:ext>
            </a:extLst>
          </p:cNvPr>
          <p:cNvSpPr/>
          <p:nvPr/>
        </p:nvSpPr>
        <p:spPr>
          <a:xfrm>
            <a:off x="5542865" y="2507455"/>
            <a:ext cx="1725648" cy="68195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732F0A48-F1D1-43E9-86D6-88870D5B3788}"/>
              </a:ext>
            </a:extLst>
          </p:cNvPr>
          <p:cNvSpPr txBox="1"/>
          <p:nvPr/>
        </p:nvSpPr>
        <p:spPr>
          <a:xfrm>
            <a:off x="5942363" y="1309991"/>
            <a:ext cx="692959" cy="12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B6F4D32B-9D1E-43B3-9732-C0DF267AC696}"/>
              </a:ext>
            </a:extLst>
          </p:cNvPr>
          <p:cNvSpPr/>
          <p:nvPr/>
        </p:nvSpPr>
        <p:spPr>
          <a:xfrm>
            <a:off x="5542865" y="2173361"/>
            <a:ext cx="1725648" cy="334045"/>
          </a:xfrm>
          <a:prstGeom prst="rect">
            <a:avLst/>
          </a:prstGeom>
          <a:solidFill>
            <a:srgbClr val="FFFF0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n>
                <a:noFill/>
                <a:prstDash val="solid"/>
              </a:ln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E499B82-9464-4985-8B59-392F3BC09B10}"/>
              </a:ext>
            </a:extLst>
          </p:cNvPr>
          <p:cNvSpPr/>
          <p:nvPr/>
        </p:nvSpPr>
        <p:spPr>
          <a:xfrm>
            <a:off x="5542865" y="2031210"/>
            <a:ext cx="1725648" cy="222061"/>
          </a:xfrm>
          <a:prstGeom prst="rect">
            <a:avLst/>
          </a:prstGeom>
          <a:solidFill>
            <a:srgbClr val="92D05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AA9D1BF-AA20-403D-BF41-DBD7F40E5B85}"/>
              </a:ext>
            </a:extLst>
          </p:cNvPr>
          <p:cNvCxnSpPr>
            <a:cxnSpLocks/>
          </p:cNvCxnSpPr>
          <p:nvPr/>
        </p:nvCxnSpPr>
        <p:spPr>
          <a:xfrm>
            <a:off x="4899665" y="2204864"/>
            <a:ext cx="2952328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AA513F1E-C379-485C-AC57-B725A80F124C}"/>
              </a:ext>
            </a:extLst>
          </p:cNvPr>
          <p:cNvSpPr/>
          <p:nvPr/>
        </p:nvSpPr>
        <p:spPr>
          <a:xfrm>
            <a:off x="1332912" y="2014832"/>
            <a:ext cx="1725648" cy="334045"/>
          </a:xfrm>
          <a:prstGeom prst="rect">
            <a:avLst/>
          </a:prstGeom>
          <a:solidFill>
            <a:srgbClr val="92D05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6F993A75-4BF8-4135-BFAA-8CBA5DDA789C}"/>
              </a:ext>
            </a:extLst>
          </p:cNvPr>
          <p:cNvCxnSpPr>
            <a:cxnSpLocks/>
          </p:cNvCxnSpPr>
          <p:nvPr/>
        </p:nvCxnSpPr>
        <p:spPr>
          <a:xfrm>
            <a:off x="683568" y="2204864"/>
            <a:ext cx="2952328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5007F158-722F-4BAC-970E-BF560ABA93BD}"/>
              </a:ext>
            </a:extLst>
          </p:cNvPr>
          <p:cNvSpPr/>
          <p:nvPr/>
        </p:nvSpPr>
        <p:spPr>
          <a:xfrm>
            <a:off x="1340327" y="2003165"/>
            <a:ext cx="1718233" cy="201100"/>
          </a:xfrm>
          <a:prstGeom prst="rect">
            <a:avLst/>
          </a:prstGeom>
          <a:solidFill>
            <a:schemeClr val="accent1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66B1CD4-3045-408F-9C0A-E97055342993}"/>
              </a:ext>
            </a:extLst>
          </p:cNvPr>
          <p:cNvSpPr/>
          <p:nvPr/>
        </p:nvSpPr>
        <p:spPr>
          <a:xfrm>
            <a:off x="5550280" y="2031160"/>
            <a:ext cx="1718233" cy="169074"/>
          </a:xfrm>
          <a:prstGeom prst="rect">
            <a:avLst/>
          </a:prstGeom>
          <a:solidFill>
            <a:schemeClr val="accent1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342346E-B8FB-4650-8AAE-E9506FEAE890}"/>
              </a:ext>
            </a:extLst>
          </p:cNvPr>
          <p:cNvSpPr txBox="1"/>
          <p:nvPr/>
        </p:nvSpPr>
        <p:spPr>
          <a:xfrm>
            <a:off x="5901922" y="5873999"/>
            <a:ext cx="884963" cy="169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Fossiilinen osuus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C3EB4CD-1A74-4858-AD78-F08FC6D7BAFA}"/>
              </a:ext>
            </a:extLst>
          </p:cNvPr>
          <p:cNvSpPr txBox="1"/>
          <p:nvPr/>
        </p:nvSpPr>
        <p:spPr>
          <a:xfrm>
            <a:off x="5672175" y="5942955"/>
            <a:ext cx="751812" cy="226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3E1E9C4-69EE-4B40-9E1E-DF678FF502C6}"/>
              </a:ext>
            </a:extLst>
          </p:cNvPr>
          <p:cNvSpPr txBox="1"/>
          <p:nvPr/>
        </p:nvSpPr>
        <p:spPr>
          <a:xfrm>
            <a:off x="34224" y="3542800"/>
            <a:ext cx="931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2020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E8DF9AD-9B53-446C-A055-B8E8A04A89E0}"/>
              </a:ext>
            </a:extLst>
          </p:cNvPr>
          <p:cNvSpPr/>
          <p:nvPr/>
        </p:nvSpPr>
        <p:spPr>
          <a:xfrm>
            <a:off x="1332912" y="3965569"/>
            <a:ext cx="1725648" cy="23964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12E29CD-D215-4D7A-92F2-DCE76A0F896C}"/>
              </a:ext>
            </a:extLst>
          </p:cNvPr>
          <p:cNvSpPr/>
          <p:nvPr/>
        </p:nvSpPr>
        <p:spPr>
          <a:xfrm>
            <a:off x="1331640" y="5175738"/>
            <a:ext cx="1725648" cy="118624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D1BD761-3898-4F97-A3D0-C654D92402A6}"/>
              </a:ext>
            </a:extLst>
          </p:cNvPr>
          <p:cNvSpPr/>
          <p:nvPr/>
        </p:nvSpPr>
        <p:spPr>
          <a:xfrm>
            <a:off x="5541593" y="3932988"/>
            <a:ext cx="1725648" cy="23964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6249150-FCDB-42CF-94CB-0FCFF5A9DE5A}"/>
              </a:ext>
            </a:extLst>
          </p:cNvPr>
          <p:cNvSpPr/>
          <p:nvPr/>
        </p:nvSpPr>
        <p:spPr>
          <a:xfrm>
            <a:off x="5541593" y="5665261"/>
            <a:ext cx="1725648" cy="69671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E64EE45-2A81-42A2-9858-E8DDABE2FA6C}"/>
              </a:ext>
            </a:extLst>
          </p:cNvPr>
          <p:cNvSpPr txBox="1"/>
          <p:nvPr/>
        </p:nvSpPr>
        <p:spPr>
          <a:xfrm>
            <a:off x="5942363" y="4506178"/>
            <a:ext cx="692959" cy="12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5F1057B-E938-4544-B6A0-AD000CEB5B3D}"/>
              </a:ext>
            </a:extLst>
          </p:cNvPr>
          <p:cNvSpPr txBox="1"/>
          <p:nvPr/>
        </p:nvSpPr>
        <p:spPr>
          <a:xfrm>
            <a:off x="1694588" y="4364264"/>
            <a:ext cx="692959" cy="12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A077CACD-9457-4FE1-B6BE-01D58017827B}"/>
              </a:ext>
            </a:extLst>
          </p:cNvPr>
          <p:cNvSpPr/>
          <p:nvPr/>
        </p:nvSpPr>
        <p:spPr>
          <a:xfrm>
            <a:off x="1328303" y="5158424"/>
            <a:ext cx="1725648" cy="358801"/>
          </a:xfrm>
          <a:prstGeom prst="rect">
            <a:avLst/>
          </a:prstGeom>
          <a:solidFill>
            <a:schemeClr val="accent1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F83EF76-F7AB-4D78-81B2-099E8ADDEE49}"/>
              </a:ext>
            </a:extLst>
          </p:cNvPr>
          <p:cNvCxnSpPr>
            <a:cxnSpLocks/>
          </p:cNvCxnSpPr>
          <p:nvPr/>
        </p:nvCxnSpPr>
        <p:spPr>
          <a:xfrm>
            <a:off x="683568" y="5252894"/>
            <a:ext cx="2952328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891DBE6B-2C81-45AA-966E-50E2C0F8C22C}"/>
              </a:ext>
            </a:extLst>
          </p:cNvPr>
          <p:cNvSpPr/>
          <p:nvPr/>
        </p:nvSpPr>
        <p:spPr>
          <a:xfrm>
            <a:off x="5541593" y="5331216"/>
            <a:ext cx="1725648" cy="334045"/>
          </a:xfrm>
          <a:prstGeom prst="rect">
            <a:avLst/>
          </a:prstGeom>
          <a:solidFill>
            <a:srgbClr val="FFFF0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highlight>
                <a:srgbClr val="FFFF00"/>
              </a:highlight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738D64E-24D3-4F6E-AC0F-97C57FE1AD6F}"/>
              </a:ext>
            </a:extLst>
          </p:cNvPr>
          <p:cNvSpPr/>
          <p:nvPr/>
        </p:nvSpPr>
        <p:spPr>
          <a:xfrm>
            <a:off x="1335718" y="5263646"/>
            <a:ext cx="1718233" cy="253579"/>
          </a:xfrm>
          <a:prstGeom prst="rect">
            <a:avLst/>
          </a:prstGeom>
          <a:solidFill>
            <a:srgbClr val="92D05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40931DD-658D-46E0-A267-A0DD7B667EA1}"/>
              </a:ext>
            </a:extLst>
          </p:cNvPr>
          <p:cNvSpPr/>
          <p:nvPr/>
        </p:nvSpPr>
        <p:spPr>
          <a:xfrm>
            <a:off x="5546477" y="5164830"/>
            <a:ext cx="1718233" cy="169074"/>
          </a:xfrm>
          <a:prstGeom prst="rect">
            <a:avLst/>
          </a:prstGeom>
          <a:solidFill>
            <a:srgbClr val="92D05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C85FCE1-2B8E-4E46-BDD3-7B3B64DF5C34}"/>
              </a:ext>
            </a:extLst>
          </p:cNvPr>
          <p:cNvCxnSpPr>
            <a:cxnSpLocks/>
          </p:cNvCxnSpPr>
          <p:nvPr/>
        </p:nvCxnSpPr>
        <p:spPr>
          <a:xfrm>
            <a:off x="4899665" y="5258659"/>
            <a:ext cx="2952328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F10CDAE4-E150-4B21-AB14-5ED2439F14F1}"/>
              </a:ext>
            </a:extLst>
          </p:cNvPr>
          <p:cNvSpPr txBox="1"/>
          <p:nvPr/>
        </p:nvSpPr>
        <p:spPr>
          <a:xfrm>
            <a:off x="1655513" y="2516447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490C4E1-E0B8-48AF-AD04-89DE11F9A306}"/>
              </a:ext>
            </a:extLst>
          </p:cNvPr>
          <p:cNvSpPr txBox="1"/>
          <p:nvPr/>
        </p:nvSpPr>
        <p:spPr>
          <a:xfrm>
            <a:off x="5887461" y="2543246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2B45558-96D0-4E95-83AE-3336F5F693DB}"/>
              </a:ext>
            </a:extLst>
          </p:cNvPr>
          <p:cNvSpPr txBox="1"/>
          <p:nvPr/>
        </p:nvSpPr>
        <p:spPr>
          <a:xfrm>
            <a:off x="1654241" y="5748392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CA062FE-65FA-432B-B685-9A3CFC1C42BF}"/>
              </a:ext>
            </a:extLst>
          </p:cNvPr>
          <p:cNvSpPr txBox="1"/>
          <p:nvPr/>
        </p:nvSpPr>
        <p:spPr>
          <a:xfrm>
            <a:off x="5768925" y="5771097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sp>
        <p:nvSpPr>
          <p:cNvPr id="57" name="Title 3">
            <a:extLst>
              <a:ext uri="{FF2B5EF4-FFF2-40B4-BE49-F238E27FC236}">
                <a16:creationId xmlns:a16="http://schemas.microsoft.com/office/drawing/2014/main" id="{94196CF7-E59C-461C-BA77-B98120E12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19" y="-590248"/>
            <a:ext cx="7685721" cy="931925"/>
          </a:xfrm>
        </p:spPr>
        <p:txBody>
          <a:bodyPr/>
          <a:lstStyle/>
          <a:p>
            <a:r>
              <a:rPr lang="fi-FI" sz="1600" dirty="0"/>
              <a:t>Jakeluvelvoiteprosentin muodostuminen – Kaksi jakelijaa kahtena vuonna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78FCAE-8AD3-4818-AD0B-B26CD7D671D3}"/>
              </a:ext>
            </a:extLst>
          </p:cNvPr>
          <p:cNvSpPr txBox="1"/>
          <p:nvPr/>
        </p:nvSpPr>
        <p:spPr>
          <a:xfrm>
            <a:off x="1710273" y="455096"/>
            <a:ext cx="10414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jakelija A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4D8A956-454F-49EF-974A-68339DB7A7BA}"/>
              </a:ext>
            </a:extLst>
          </p:cNvPr>
          <p:cNvSpPr txBox="1"/>
          <p:nvPr/>
        </p:nvSpPr>
        <p:spPr>
          <a:xfrm>
            <a:off x="5902246" y="441273"/>
            <a:ext cx="1042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Jakelija B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21DFD75-63DE-4780-9F6A-EB2926B7E2A7}"/>
              </a:ext>
            </a:extLst>
          </p:cNvPr>
          <p:cNvSpPr txBox="1"/>
          <p:nvPr/>
        </p:nvSpPr>
        <p:spPr>
          <a:xfrm>
            <a:off x="1654241" y="3625925"/>
            <a:ext cx="10414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jakelija A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DB25C78-2DF3-424A-B06E-727EF302DE8E}"/>
              </a:ext>
            </a:extLst>
          </p:cNvPr>
          <p:cNvSpPr txBox="1"/>
          <p:nvPr/>
        </p:nvSpPr>
        <p:spPr>
          <a:xfrm>
            <a:off x="5846214" y="3612102"/>
            <a:ext cx="1042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Jakelija B</a:t>
            </a:r>
          </a:p>
        </p:txBody>
      </p:sp>
    </p:spTree>
    <p:extLst>
      <p:ext uri="{BB962C8B-B14F-4D97-AF65-F5344CB8AC3E}">
        <p14:creationId xmlns:p14="http://schemas.microsoft.com/office/powerpoint/2010/main" val="1734700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Tietojen raportointi ja valvonta</a:t>
            </a:r>
            <a:br>
              <a:rPr lang="fi-FI"/>
            </a:br>
            <a:endParaRPr lang="fi-FI"/>
          </a:p>
        </p:txBody>
      </p:sp>
      <p:sp>
        <p:nvSpPr>
          <p:cNvPr id="4" name="Alaotsikko 3">
            <a:extLst>
              <a:ext uri="{FF2B5EF4-FFF2-40B4-BE49-F238E27FC236}">
                <a16:creationId xmlns:a16="http://schemas.microsoft.com/office/drawing/2014/main" id="{8751FF09-5A43-49FB-A132-518C663942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/>
              <a:t>Johtava asiantuntija Mari Tenhovirta</a:t>
            </a:r>
          </a:p>
          <a:p>
            <a:r>
              <a:rPr lang="fi-FI"/>
              <a:t>(Tekninen asiantuntija Heli Hyvärinen)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18124" y="3429000"/>
            <a:ext cx="6408737" cy="1008140"/>
          </a:xfrm>
        </p:spPr>
        <p:txBody>
          <a:bodyPr/>
          <a:lstStyle/>
          <a:p>
            <a:r>
              <a:rPr lang="fi-FI"/>
              <a:t>Jakeluvelvoitteen ja lisävelvoitteen ylitäyttö</a:t>
            </a:r>
          </a:p>
        </p:txBody>
      </p:sp>
    </p:spTree>
    <p:extLst>
      <p:ext uri="{BB962C8B-B14F-4D97-AF65-F5344CB8AC3E}">
        <p14:creationId xmlns:p14="http://schemas.microsoft.com/office/powerpoint/2010/main" val="105804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2DF7664-D733-48DF-B396-CC0D8A42F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Jakeluvelvoitetta sekä lisävelvoitetta voi siirtää seuraavalle kalenterivuodelle maksimissaan 30 prosenttia sen kalenterivuoden velvoitetta vastaavasta energiamäärästä, jolloin ylitys tapahtui.</a:t>
            </a:r>
          </a:p>
          <a:p>
            <a:r>
              <a:rPr lang="fi-FI"/>
              <a:t>Vaikka lisävelvoitteella on oma 30 prosentin raja, kuuluvat lisävelvoitteen mukaiset polttoaineet jakeluvelvoitteeseen.</a:t>
            </a:r>
          </a:p>
          <a:p>
            <a:pPr marL="266700" lvl="1" indent="0">
              <a:buNone/>
            </a:pPr>
            <a:r>
              <a:rPr lang="fi-FI">
                <a:sym typeface="Wingdings" panose="05000000000000000000" pitchFamily="2" charset="2"/>
              </a:rPr>
              <a:t> </a:t>
            </a:r>
            <a:r>
              <a:rPr lang="fi-FI"/>
              <a:t>Lisävelvoitteen täyttäminen ja ylittäminen täyttävät myös jakeluvelvoitetta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754941-91C2-45E3-ABF3-EF9C0C03C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41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EE5D4FE-76C6-4885-9A2A-A49DA0EF2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Yleistä</a:t>
            </a:r>
          </a:p>
        </p:txBody>
      </p:sp>
    </p:spTree>
    <p:extLst>
      <p:ext uri="{BB962C8B-B14F-4D97-AF65-F5344CB8AC3E}">
        <p14:creationId xmlns:p14="http://schemas.microsoft.com/office/powerpoint/2010/main" val="264179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4166AB-0E63-473E-8E03-8F26A813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376" y="6348938"/>
            <a:ext cx="431726" cy="142875"/>
          </a:xfrm>
        </p:spPr>
        <p:txBody>
          <a:bodyPr/>
          <a:lstStyle/>
          <a:p>
            <a:fld id="{7122CED2-5A27-49BC-82D9-4279B6D76913}" type="slidenum">
              <a:rPr lang="en-US" smtClean="0"/>
              <a:t>42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ADC9146-7E05-406E-A4D5-A99E3CAAB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468" y="91886"/>
            <a:ext cx="6911975" cy="936470"/>
          </a:xfrm>
        </p:spPr>
        <p:txBody>
          <a:bodyPr/>
          <a:lstStyle/>
          <a:p>
            <a:r>
              <a:rPr lang="fi-FI"/>
              <a:t>Jakeluvelvoite ja lisävelvoite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53BDB65-DB6C-45D7-B2AC-CFCD2279729A}"/>
              </a:ext>
            </a:extLst>
          </p:cNvPr>
          <p:cNvSpPr txBox="1"/>
          <p:nvPr/>
        </p:nvSpPr>
        <p:spPr>
          <a:xfrm>
            <a:off x="5954848" y="3275111"/>
            <a:ext cx="18722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Jakeluvelvoiteraja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57BBAD5-DE73-4954-B639-EEEDBE099A26}"/>
              </a:ext>
            </a:extLst>
          </p:cNvPr>
          <p:cNvCxnSpPr>
            <a:cxnSpLocks/>
            <a:stCxn id="48" idx="2"/>
          </p:cNvCxnSpPr>
          <p:nvPr/>
        </p:nvCxnSpPr>
        <p:spPr>
          <a:xfrm flipH="1">
            <a:off x="5591462" y="3582888"/>
            <a:ext cx="1299491" cy="69299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43A20C68-2188-4227-9252-F15EB9181A59}"/>
              </a:ext>
            </a:extLst>
          </p:cNvPr>
          <p:cNvSpPr/>
          <p:nvPr/>
        </p:nvSpPr>
        <p:spPr>
          <a:xfrm>
            <a:off x="3131840" y="1700808"/>
            <a:ext cx="1872208" cy="42484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DB0CB41-DE9F-4876-8E48-E9CE10284EBE}"/>
              </a:ext>
            </a:extLst>
          </p:cNvPr>
          <p:cNvSpPr/>
          <p:nvPr/>
        </p:nvSpPr>
        <p:spPr>
          <a:xfrm>
            <a:off x="3130460" y="4014211"/>
            <a:ext cx="1872208" cy="193507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32CAFD2-E3BC-4360-9551-64EB34F68269}"/>
              </a:ext>
            </a:extLst>
          </p:cNvPr>
          <p:cNvSpPr txBox="1"/>
          <p:nvPr/>
        </p:nvSpPr>
        <p:spPr>
          <a:xfrm>
            <a:off x="3563888" y="2617363"/>
            <a:ext cx="751812" cy="226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B5A8D9-92FC-4E4C-89E8-D2B5D7F85745}"/>
              </a:ext>
            </a:extLst>
          </p:cNvPr>
          <p:cNvCxnSpPr>
            <a:cxnSpLocks/>
          </p:cNvCxnSpPr>
          <p:nvPr/>
        </p:nvCxnSpPr>
        <p:spPr>
          <a:xfrm>
            <a:off x="2549399" y="4358245"/>
            <a:ext cx="2952328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2AEDE844-B0C3-4F97-809A-FDA34E55C779}"/>
              </a:ext>
            </a:extLst>
          </p:cNvPr>
          <p:cNvSpPr/>
          <p:nvPr/>
        </p:nvSpPr>
        <p:spPr>
          <a:xfrm>
            <a:off x="3127617" y="5303470"/>
            <a:ext cx="1872208" cy="64581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highlight>
                <a:srgbClr val="FFFF00"/>
              </a:highlight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17481C1-6107-4D78-94AA-21398CBC42BA}"/>
              </a:ext>
            </a:extLst>
          </p:cNvPr>
          <p:cNvCxnSpPr>
            <a:cxnSpLocks/>
          </p:cNvCxnSpPr>
          <p:nvPr/>
        </p:nvCxnSpPr>
        <p:spPr>
          <a:xfrm>
            <a:off x="2549399" y="5576047"/>
            <a:ext cx="2952328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CC6AF36-1D07-459A-B083-122AA8526667}"/>
              </a:ext>
            </a:extLst>
          </p:cNvPr>
          <p:cNvSpPr txBox="1"/>
          <p:nvPr/>
        </p:nvSpPr>
        <p:spPr>
          <a:xfrm>
            <a:off x="6080789" y="4568434"/>
            <a:ext cx="1620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Lisävelvoiteraja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87363FA-8B24-4E19-B513-BBD6AA4F66C1}"/>
              </a:ext>
            </a:extLst>
          </p:cNvPr>
          <p:cNvCxnSpPr>
            <a:cxnSpLocks/>
            <a:stCxn id="27" idx="2"/>
          </p:cNvCxnSpPr>
          <p:nvPr/>
        </p:nvCxnSpPr>
        <p:spPr>
          <a:xfrm flipH="1">
            <a:off x="5591462" y="4876211"/>
            <a:ext cx="1299491" cy="69983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DDBDCD-1F16-4B2B-BE51-E88735EFE60A}"/>
              </a:ext>
            </a:extLst>
          </p:cNvPr>
          <p:cNvGrpSpPr/>
          <p:nvPr/>
        </p:nvGrpSpPr>
        <p:grpSpPr>
          <a:xfrm>
            <a:off x="607193" y="4014211"/>
            <a:ext cx="2893051" cy="344034"/>
            <a:chOff x="607193" y="4014211"/>
            <a:chExt cx="2893051" cy="344034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C36952C-46E1-4DB6-AB8A-DD63433100D7}"/>
                </a:ext>
              </a:extLst>
            </p:cNvPr>
            <p:cNvSpPr txBox="1"/>
            <p:nvPr/>
          </p:nvSpPr>
          <p:spPr>
            <a:xfrm>
              <a:off x="607193" y="4037335"/>
              <a:ext cx="289305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200"/>
                <a:t>Max 30 % jakeluvelvoitteesta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AB39C42C-63BA-465D-B3AB-27AABDB7CE61}"/>
                </a:ext>
              </a:extLst>
            </p:cNvPr>
            <p:cNvCxnSpPr>
              <a:cxnSpLocks/>
            </p:cNvCxnSpPr>
            <p:nvPr/>
          </p:nvCxnSpPr>
          <p:spPr>
            <a:xfrm>
              <a:off x="3048000" y="4014211"/>
              <a:ext cx="0" cy="344034"/>
            </a:xfrm>
            <a:prstGeom prst="straightConnector1">
              <a:avLst/>
            </a:prstGeom>
            <a:ln w="12700">
              <a:solidFill>
                <a:schemeClr val="accent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CC55CCF-B49B-4C12-BB6F-61FDF5B68418}"/>
              </a:ext>
            </a:extLst>
          </p:cNvPr>
          <p:cNvGrpSpPr/>
          <p:nvPr/>
        </p:nvGrpSpPr>
        <p:grpSpPr>
          <a:xfrm>
            <a:off x="777097" y="5269092"/>
            <a:ext cx="2893051" cy="311376"/>
            <a:chOff x="779940" y="4046869"/>
            <a:chExt cx="2893051" cy="311376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5795114-F87F-40C3-B535-CDAA64101640}"/>
                </a:ext>
              </a:extLst>
            </p:cNvPr>
            <p:cNvSpPr txBox="1"/>
            <p:nvPr/>
          </p:nvSpPr>
          <p:spPr>
            <a:xfrm>
              <a:off x="779940" y="4046869"/>
              <a:ext cx="289305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200"/>
                <a:t>Max 30 % lisävelvoitteesta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30835F87-33C0-49AE-A3FB-68C04C11CB7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48000" y="4081247"/>
              <a:ext cx="2843" cy="276998"/>
            </a:xfrm>
            <a:prstGeom prst="straightConnector1">
              <a:avLst/>
            </a:prstGeom>
            <a:ln w="12700">
              <a:solidFill>
                <a:schemeClr val="accent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325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18124" y="3429000"/>
            <a:ext cx="6408737" cy="1008140"/>
          </a:xfrm>
        </p:spPr>
        <p:txBody>
          <a:bodyPr/>
          <a:lstStyle/>
          <a:p>
            <a:r>
              <a:rPr lang="fi-FI"/>
              <a:t>Jakeluvelvoitteen ja biopolttoöljyn jakeluvelvoitteen </a:t>
            </a:r>
            <a:r>
              <a:rPr lang="fi-FI" err="1"/>
              <a:t>ristiintäyttö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131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2DF7664-D733-48DF-B396-CC0D8A42F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Jakeluvelvoitteen ylimenevän osuuden voi ottaa huomioon </a:t>
            </a:r>
            <a:r>
              <a:rPr lang="fi-FI" b="1"/>
              <a:t>saman</a:t>
            </a:r>
            <a:r>
              <a:rPr lang="fi-FI"/>
              <a:t> kalenterivuoden biopolttoöljyn jakeluvelvoitteessa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/>
              <a:t>Biopolttoöljyn jakeluvelvoitteen ylimenevän osuuden voi ottaa huomioon saman kalenterivuoden jakeluvelvoitteessa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/>
              <a:t>Nk. ”Ristiintäyttö”</a:t>
            </a:r>
          </a:p>
          <a:p>
            <a:r>
              <a:rPr lang="fi-FI"/>
              <a:t>Maksimissaan 30% siirtyvän velvoitteen sekä vastaanotettavan velvoitteen kokonaisenergiasisällöstä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/>
              <a:t>30% rajoitus sisältää seuraavalle kalenterivuodelle siirtyvän ylitäytön sekä saman kalenterivuoden ristiintäytön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err="1"/>
              <a:t>Ristiintäytöllä</a:t>
            </a:r>
            <a:r>
              <a:rPr lang="fi-FI"/>
              <a:t> ei voi ylittää vastaanotettavaa velvoitetta ja hyödyntää seuraavan kalenterivuoden velvoitteessa ylitäyttönä</a:t>
            </a:r>
          </a:p>
          <a:p>
            <a:endParaRPr lang="fi-FI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754941-91C2-45E3-ABF3-EF9C0C03C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44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EE5D4FE-76C6-4885-9A2A-A49DA0EF2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Yleistä</a:t>
            </a:r>
          </a:p>
        </p:txBody>
      </p:sp>
    </p:spTree>
    <p:extLst>
      <p:ext uri="{BB962C8B-B14F-4D97-AF65-F5344CB8AC3E}">
        <p14:creationId xmlns:p14="http://schemas.microsoft.com/office/powerpoint/2010/main" val="191680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4166AB-0E63-473E-8E03-8F26A813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61628" y="6381328"/>
            <a:ext cx="431726" cy="142875"/>
          </a:xfrm>
        </p:spPr>
        <p:txBody>
          <a:bodyPr/>
          <a:lstStyle/>
          <a:p>
            <a:fld id="{7122CED2-5A27-49BC-82D9-4279B6D76913}" type="slidenum">
              <a:rPr lang="en-US" smtClean="0"/>
              <a:t>45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ADC9146-7E05-406E-A4D5-A99E3CAAB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875" y="-306684"/>
            <a:ext cx="7404884" cy="936470"/>
          </a:xfrm>
        </p:spPr>
        <p:txBody>
          <a:bodyPr/>
          <a:lstStyle/>
          <a:p>
            <a:r>
              <a:rPr lang="fi-FI" sz="2400"/>
              <a:t>Ristiintäyttö</a:t>
            </a:r>
            <a:endParaRPr lang="fi-FI" sz="200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F52FCE9-4543-4BF5-A5D7-3EE421D041BC}"/>
              </a:ext>
            </a:extLst>
          </p:cNvPr>
          <p:cNvSpPr txBox="1"/>
          <p:nvPr/>
        </p:nvSpPr>
        <p:spPr>
          <a:xfrm>
            <a:off x="1873275" y="1145183"/>
            <a:ext cx="19778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Jakeluvelvoite</a:t>
            </a:r>
          </a:p>
          <a:p>
            <a:endParaRPr lang="fi-FI" sz="1400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3EEADDBE-D0A2-418B-9522-03AF35A49C09}"/>
              </a:ext>
            </a:extLst>
          </p:cNvPr>
          <p:cNvSpPr txBox="1"/>
          <p:nvPr/>
        </p:nvSpPr>
        <p:spPr>
          <a:xfrm>
            <a:off x="5816510" y="918541"/>
            <a:ext cx="1548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Biopolttoöljyn jakeluvelvoite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FA5998BA-0305-40D7-8120-F28C24417691}"/>
              </a:ext>
            </a:extLst>
          </p:cNvPr>
          <p:cNvSpPr/>
          <p:nvPr/>
        </p:nvSpPr>
        <p:spPr>
          <a:xfrm>
            <a:off x="1702533" y="1597502"/>
            <a:ext cx="1899786" cy="356278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66124CE-5748-4C5D-A10C-37946D6896FB}"/>
              </a:ext>
            </a:extLst>
          </p:cNvPr>
          <p:cNvSpPr/>
          <p:nvPr/>
        </p:nvSpPr>
        <p:spPr>
          <a:xfrm>
            <a:off x="1701132" y="3612662"/>
            <a:ext cx="1899786" cy="17685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6AA9B18-4E7E-412F-88FB-72CB5233A458}"/>
              </a:ext>
            </a:extLst>
          </p:cNvPr>
          <p:cNvSpPr txBox="1"/>
          <p:nvPr/>
        </p:nvSpPr>
        <p:spPr>
          <a:xfrm>
            <a:off x="2099307" y="2216945"/>
            <a:ext cx="762887" cy="189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6F993A75-4BF8-4135-BFAA-8CBA5DDA789C}"/>
              </a:ext>
            </a:extLst>
          </p:cNvPr>
          <p:cNvCxnSpPr>
            <a:cxnSpLocks/>
          </p:cNvCxnSpPr>
          <p:nvPr/>
        </p:nvCxnSpPr>
        <p:spPr>
          <a:xfrm>
            <a:off x="893593" y="4049485"/>
            <a:ext cx="3250252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C7DAA66-24DD-41D3-A2B5-D7CBBF36239B}"/>
              </a:ext>
            </a:extLst>
          </p:cNvPr>
          <p:cNvSpPr txBox="1"/>
          <p:nvPr/>
        </p:nvSpPr>
        <p:spPr>
          <a:xfrm>
            <a:off x="5945318" y="4446046"/>
            <a:ext cx="1014293" cy="2529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Fossiilinen osuus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D091975-18D7-4A3E-AD87-E8F52D5B0422}"/>
              </a:ext>
            </a:extLst>
          </p:cNvPr>
          <p:cNvSpPr txBox="1"/>
          <p:nvPr/>
        </p:nvSpPr>
        <p:spPr>
          <a:xfrm>
            <a:off x="5681996" y="4548970"/>
            <a:ext cx="861683" cy="3379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736E9A8-9A46-4633-80A6-531D6F0F5423}"/>
              </a:ext>
            </a:extLst>
          </p:cNvPr>
          <p:cNvSpPr txBox="1"/>
          <p:nvPr/>
        </p:nvSpPr>
        <p:spPr>
          <a:xfrm>
            <a:off x="6252277" y="1848132"/>
            <a:ext cx="1068110" cy="459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Yritys B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09118506-EAD3-42B3-8DF4-F5637F501CDC}"/>
              </a:ext>
            </a:extLst>
          </p:cNvPr>
          <p:cNvSpPr/>
          <p:nvPr/>
        </p:nvSpPr>
        <p:spPr>
          <a:xfrm>
            <a:off x="5533788" y="1597502"/>
            <a:ext cx="1977837" cy="35769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73B509D3-4092-4EC7-9162-F068C6B5B35E}"/>
              </a:ext>
            </a:extLst>
          </p:cNvPr>
          <p:cNvSpPr/>
          <p:nvPr/>
        </p:nvSpPr>
        <p:spPr>
          <a:xfrm>
            <a:off x="5532330" y="4292468"/>
            <a:ext cx="1977837" cy="108870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732F0A48-F1D1-43E9-86D6-88870D5B3788}"/>
              </a:ext>
            </a:extLst>
          </p:cNvPr>
          <p:cNvSpPr txBox="1"/>
          <p:nvPr/>
        </p:nvSpPr>
        <p:spPr>
          <a:xfrm>
            <a:off x="5990212" y="2369174"/>
            <a:ext cx="794229" cy="1906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AA9D1BF-AA20-403D-BF41-DBD7F40E5B85}"/>
              </a:ext>
            </a:extLst>
          </p:cNvPr>
          <p:cNvCxnSpPr>
            <a:cxnSpLocks/>
          </p:cNvCxnSpPr>
          <p:nvPr/>
        </p:nvCxnSpPr>
        <p:spPr>
          <a:xfrm>
            <a:off x="4831114" y="4049485"/>
            <a:ext cx="3383786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C5E10554-8FB8-4566-A5A8-8BB4B8BF8B79}"/>
              </a:ext>
            </a:extLst>
          </p:cNvPr>
          <p:cNvGrpSpPr/>
          <p:nvPr/>
        </p:nvGrpSpPr>
        <p:grpSpPr>
          <a:xfrm>
            <a:off x="1700812" y="3612662"/>
            <a:ext cx="5810060" cy="679806"/>
            <a:chOff x="1178298" y="3618883"/>
            <a:chExt cx="5810060" cy="679806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044899E-1D61-427D-ABAE-C7F25E870242}"/>
                </a:ext>
              </a:extLst>
            </p:cNvPr>
            <p:cNvSpPr/>
            <p:nvPr/>
          </p:nvSpPr>
          <p:spPr>
            <a:xfrm>
              <a:off x="1178298" y="3618883"/>
              <a:ext cx="1900106" cy="253265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1A4180F0-2C4A-45FC-AE35-581F88499F33}"/>
                </a:ext>
              </a:extLst>
            </p:cNvPr>
            <p:cNvCxnSpPr>
              <a:cxnSpLocks/>
            </p:cNvCxnSpPr>
            <p:nvPr/>
          </p:nvCxnSpPr>
          <p:spPr>
            <a:xfrm>
              <a:off x="3155678" y="3745515"/>
              <a:ext cx="1739783" cy="31019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7C502B1-49C8-4F89-83CD-06E91FB6803C}"/>
                </a:ext>
              </a:extLst>
            </p:cNvPr>
            <p:cNvSpPr/>
            <p:nvPr/>
          </p:nvSpPr>
          <p:spPr>
            <a:xfrm>
              <a:off x="5009816" y="4050996"/>
              <a:ext cx="1978542" cy="247693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highlight>
                  <a:srgbClr val="FFFF00"/>
                </a:highlight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DBEA0EE5-0A4F-46D4-BDC5-5A63275F2249}"/>
              </a:ext>
            </a:extLst>
          </p:cNvPr>
          <p:cNvSpPr txBox="1"/>
          <p:nvPr/>
        </p:nvSpPr>
        <p:spPr>
          <a:xfrm>
            <a:off x="1998881" y="4424925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812B995-7DC3-4AD6-8C2D-1A017F47BC42}"/>
              </a:ext>
            </a:extLst>
          </p:cNvPr>
          <p:cNvSpPr txBox="1"/>
          <p:nvPr/>
        </p:nvSpPr>
        <p:spPr>
          <a:xfrm>
            <a:off x="5968201" y="4494095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6F1B4BE-CDBD-4066-9A2C-B5F8D3892C5B}"/>
              </a:ext>
            </a:extLst>
          </p:cNvPr>
          <p:cNvGrpSpPr/>
          <p:nvPr/>
        </p:nvGrpSpPr>
        <p:grpSpPr>
          <a:xfrm>
            <a:off x="522250" y="3612662"/>
            <a:ext cx="1274072" cy="432113"/>
            <a:chOff x="607193" y="4014211"/>
            <a:chExt cx="2893051" cy="432113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53FEFA9-73F9-4886-9008-37CF3680BF76}"/>
                </a:ext>
              </a:extLst>
            </p:cNvPr>
            <p:cNvSpPr txBox="1"/>
            <p:nvPr/>
          </p:nvSpPr>
          <p:spPr>
            <a:xfrm>
              <a:off x="607193" y="4037335"/>
              <a:ext cx="289305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200"/>
                <a:t>Max 30 %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DB3258C8-5A06-496C-A72B-83154434A6C8}"/>
                </a:ext>
              </a:extLst>
            </p:cNvPr>
            <p:cNvCxnSpPr>
              <a:cxnSpLocks/>
            </p:cNvCxnSpPr>
            <p:nvPr/>
          </p:nvCxnSpPr>
          <p:spPr>
            <a:xfrm>
              <a:off x="3048000" y="4014211"/>
              <a:ext cx="0" cy="432113"/>
            </a:xfrm>
            <a:prstGeom prst="straightConnector1">
              <a:avLst/>
            </a:prstGeom>
            <a:ln w="12700">
              <a:solidFill>
                <a:schemeClr val="accent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12F3FAD-F1AB-4596-AA12-82EF0D9D54A6}"/>
              </a:ext>
            </a:extLst>
          </p:cNvPr>
          <p:cNvGrpSpPr/>
          <p:nvPr/>
        </p:nvGrpSpPr>
        <p:grpSpPr>
          <a:xfrm>
            <a:off x="7621586" y="4044775"/>
            <a:ext cx="1168863" cy="276999"/>
            <a:chOff x="607193" y="4036624"/>
            <a:chExt cx="3130849" cy="276999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7C10A0E-D330-4E68-AD9B-E742A04EC0BE}"/>
                </a:ext>
              </a:extLst>
            </p:cNvPr>
            <p:cNvSpPr txBox="1"/>
            <p:nvPr/>
          </p:nvSpPr>
          <p:spPr>
            <a:xfrm>
              <a:off x="844991" y="4036624"/>
              <a:ext cx="289305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200"/>
                <a:t>Max 30 %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83206B7E-484A-4712-AE85-FCF03DD23BD5}"/>
                </a:ext>
              </a:extLst>
            </p:cNvPr>
            <p:cNvCxnSpPr>
              <a:cxnSpLocks/>
            </p:cNvCxnSpPr>
            <p:nvPr/>
          </p:nvCxnSpPr>
          <p:spPr>
            <a:xfrm>
              <a:off x="607193" y="4037335"/>
              <a:ext cx="0" cy="276288"/>
            </a:xfrm>
            <a:prstGeom prst="straightConnector1">
              <a:avLst/>
            </a:prstGeom>
            <a:ln w="12700">
              <a:solidFill>
                <a:schemeClr val="accent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9151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4166AB-0E63-473E-8E03-8F26A813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376" y="6348938"/>
            <a:ext cx="431726" cy="142875"/>
          </a:xfrm>
        </p:spPr>
        <p:txBody>
          <a:bodyPr/>
          <a:lstStyle/>
          <a:p>
            <a:fld id="{7122CED2-5A27-49BC-82D9-4279B6D76913}" type="slidenum">
              <a:rPr lang="en-US" smtClean="0"/>
              <a:t>46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ADC9146-7E05-406E-A4D5-A99E3CAAB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468" y="91886"/>
            <a:ext cx="6911975" cy="936470"/>
          </a:xfrm>
        </p:spPr>
        <p:txBody>
          <a:bodyPr/>
          <a:lstStyle/>
          <a:p>
            <a:r>
              <a:rPr lang="fi-FI" err="1"/>
              <a:t>Ristiintäyttöä</a:t>
            </a:r>
            <a:r>
              <a:rPr lang="fi-FI"/>
              <a:t> ei voi siirtää seuraavalle kalenterivuodelle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53BDB65-DB6C-45D7-B2AC-CFCD2279729A}"/>
              </a:ext>
            </a:extLst>
          </p:cNvPr>
          <p:cNvSpPr txBox="1"/>
          <p:nvPr/>
        </p:nvSpPr>
        <p:spPr>
          <a:xfrm>
            <a:off x="5954848" y="3275111"/>
            <a:ext cx="18722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(Biopolttoöljyn) jakeluvelvoiteraja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57BBAD5-DE73-4954-B639-EEEDBE099A26}"/>
              </a:ext>
            </a:extLst>
          </p:cNvPr>
          <p:cNvCxnSpPr>
            <a:cxnSpLocks/>
            <a:stCxn id="48" idx="2"/>
          </p:cNvCxnSpPr>
          <p:nvPr/>
        </p:nvCxnSpPr>
        <p:spPr>
          <a:xfrm flipH="1">
            <a:off x="5591463" y="3798331"/>
            <a:ext cx="1299490" cy="47755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FDD93A34-991C-4250-A1F1-F9ED8C323D0B}"/>
              </a:ext>
            </a:extLst>
          </p:cNvPr>
          <p:cNvCxnSpPr>
            <a:cxnSpLocks/>
            <a:stCxn id="59" idx="3"/>
          </p:cNvCxnSpPr>
          <p:nvPr/>
        </p:nvCxnSpPr>
        <p:spPr>
          <a:xfrm>
            <a:off x="2096278" y="4376907"/>
            <a:ext cx="982824" cy="8832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328B1704-FF5D-4DAF-9CDC-B6D0C9E5C60E}"/>
              </a:ext>
            </a:extLst>
          </p:cNvPr>
          <p:cNvSpPr txBox="1"/>
          <p:nvPr/>
        </p:nvSpPr>
        <p:spPr>
          <a:xfrm>
            <a:off x="466531" y="4115297"/>
            <a:ext cx="1629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Vastaanotettava </a:t>
            </a:r>
            <a:r>
              <a:rPr lang="fi-FI" sz="1400" err="1"/>
              <a:t>ristiintäyttö</a:t>
            </a:r>
            <a:r>
              <a:rPr lang="fi-FI" sz="1400"/>
              <a:t> 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D93C9C07-45FE-48B9-B92D-E6955163C25C}"/>
              </a:ext>
            </a:extLst>
          </p:cNvPr>
          <p:cNvCxnSpPr>
            <a:cxnSpLocks/>
          </p:cNvCxnSpPr>
          <p:nvPr/>
        </p:nvCxnSpPr>
        <p:spPr>
          <a:xfrm flipV="1">
            <a:off x="1928327" y="4765642"/>
            <a:ext cx="1150775" cy="18223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100BD6C9-548F-4F71-B76A-3CA47416E6EE}"/>
              </a:ext>
            </a:extLst>
          </p:cNvPr>
          <p:cNvSpPr txBox="1"/>
          <p:nvPr/>
        </p:nvSpPr>
        <p:spPr>
          <a:xfrm>
            <a:off x="864611" y="4765642"/>
            <a:ext cx="1759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Edeltävän vuoden ylitäyttö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A20C68-2188-4227-9252-F15EB9181A59}"/>
              </a:ext>
            </a:extLst>
          </p:cNvPr>
          <p:cNvSpPr/>
          <p:nvPr/>
        </p:nvSpPr>
        <p:spPr>
          <a:xfrm>
            <a:off x="3131840" y="1700808"/>
            <a:ext cx="1872208" cy="42484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AEDE844-B0C3-4F97-809A-FDA34E55C779}"/>
              </a:ext>
            </a:extLst>
          </p:cNvPr>
          <p:cNvSpPr/>
          <p:nvPr/>
        </p:nvSpPr>
        <p:spPr>
          <a:xfrm>
            <a:off x="3129080" y="4571275"/>
            <a:ext cx="1872208" cy="38873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DB0CB41-DE9F-4876-8E48-E9CE10284EBE}"/>
              </a:ext>
            </a:extLst>
          </p:cNvPr>
          <p:cNvSpPr/>
          <p:nvPr/>
        </p:nvSpPr>
        <p:spPr>
          <a:xfrm>
            <a:off x="3130460" y="4960010"/>
            <a:ext cx="1872208" cy="98926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32CAFD2-E3BC-4360-9551-64EB34F68269}"/>
              </a:ext>
            </a:extLst>
          </p:cNvPr>
          <p:cNvSpPr txBox="1"/>
          <p:nvPr/>
        </p:nvSpPr>
        <p:spPr>
          <a:xfrm>
            <a:off x="3563888" y="2617363"/>
            <a:ext cx="751812" cy="226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Fossiiliset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5221258-11CC-43D5-88CB-B4E0B0C1879D}"/>
              </a:ext>
            </a:extLst>
          </p:cNvPr>
          <p:cNvSpPr txBox="1"/>
          <p:nvPr/>
        </p:nvSpPr>
        <p:spPr>
          <a:xfrm>
            <a:off x="3489706" y="5194857"/>
            <a:ext cx="1150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Uusiutuvat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7DA9F1D-A94C-4792-9003-DC1235B2A48E}"/>
              </a:ext>
            </a:extLst>
          </p:cNvPr>
          <p:cNvSpPr/>
          <p:nvPr/>
        </p:nvSpPr>
        <p:spPr>
          <a:xfrm>
            <a:off x="3129080" y="4182539"/>
            <a:ext cx="1872208" cy="38873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F2C7A8-3398-45B6-B899-B944FCD93A0D}"/>
              </a:ext>
            </a:extLst>
          </p:cNvPr>
          <p:cNvSpPr/>
          <p:nvPr/>
        </p:nvSpPr>
        <p:spPr>
          <a:xfrm>
            <a:off x="3130460" y="4182539"/>
            <a:ext cx="1872208" cy="194368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B5A8D9-92FC-4E4C-89E8-D2B5D7F85745}"/>
              </a:ext>
            </a:extLst>
          </p:cNvPr>
          <p:cNvCxnSpPr>
            <a:cxnSpLocks/>
          </p:cNvCxnSpPr>
          <p:nvPr/>
        </p:nvCxnSpPr>
        <p:spPr>
          <a:xfrm>
            <a:off x="2549399" y="4376907"/>
            <a:ext cx="2952328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313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43" grpId="0" animBg="1"/>
      <p:bldP spid="1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93FEB094-836E-48F0-AB6B-05EE139F4F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23850" y="1664282"/>
                <a:ext cx="8496300" cy="424815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i-FI" sz="1600" i="1" smtClean="0">
                          <a:latin typeface="Cambria Math" panose="02040503050406030204" pitchFamily="18" charset="0"/>
                        </a:rPr>
                        <m:t>𝐽𝑎𝑘𝑒𝑙𝑢𝑣𝑒𝑙𝑣𝑜𝑖𝑡𝑒𝑝𝑟𝑜𝑠𝑒𝑛𝑡𝑡𝑖</m:t>
                      </m:r>
                      <m:r>
                        <a:rPr lang="fi-FI" sz="160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i-FI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i-FI" sz="16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i-FI" sz="160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fi-FI" sz="1600" b="0" i="1" smtClean="0">
                                  <a:latin typeface="Cambria Math" panose="02040503050406030204" pitchFamily="18" charset="0"/>
                                </a:rPr>
                                <m:t>𝑢𝑢𝑠𝑖𝑢𝑡𝑢𝑣𝑎𝑡</m:t>
                              </m:r>
                            </m:sub>
                          </m:sSub>
                          <m:r>
                            <a:rPr lang="fi-FI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fi-FI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i-FI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fi-FI" b="0" i="1" smtClean="0">
                                  <a:latin typeface="Cambria Math" panose="02040503050406030204" pitchFamily="18" charset="0"/>
                                </a:rPr>
                                <m:t>𝑦𝑙𝑖𝑡</m:t>
                              </m:r>
                              <m:r>
                                <a:rPr lang="fi-FI" b="0" i="1" smtClean="0">
                                  <a:latin typeface="Cambria Math" panose="02040503050406030204" pitchFamily="18" charset="0"/>
                                </a:rPr>
                                <m:t>ä</m:t>
                              </m:r>
                              <m:r>
                                <a:rPr lang="fi-FI" b="0" i="1" smtClean="0">
                                  <a:latin typeface="Cambria Math" panose="02040503050406030204" pitchFamily="18" charset="0"/>
                                </a:rPr>
                                <m:t>𝑦𝑡𝑡</m:t>
                              </m:r>
                              <m:r>
                                <a:rPr lang="fi-FI" b="0" i="1" smtClean="0">
                                  <a:latin typeface="Cambria Math" panose="02040503050406030204" pitchFamily="18" charset="0"/>
                                </a:rPr>
                                <m:t>ö</m:t>
                              </m:r>
                            </m:sub>
                          </m:sSub>
                          <m:r>
                            <a:rPr lang="fi-FI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fi-FI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i-FI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fi-FI" b="0" i="1" smtClean="0">
                                  <a:latin typeface="Cambria Math" panose="02040503050406030204" pitchFamily="18" charset="0"/>
                                </a:rPr>
                                <m:t>𝑣𝑎𝑠𝑡𝑎𝑎𝑛𝑜𝑡𝑒𝑡𝑡𝑢</m:t>
                              </m:r>
                            </m:sub>
                          </m:sSub>
                          <m:sSub>
                            <m:sSubPr>
                              <m:ctrlPr>
                                <a:rPr lang="fi-FI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i-FI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i-FI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fi-FI" b="0" i="1" smtClean="0">
                                  <a:latin typeface="Cambria Math" panose="02040503050406030204" pitchFamily="18" charset="0"/>
                                </a:rPr>
                                <m:t>𝑠𝑖𝑖𝑟𝑟𝑒𝑡𝑡𝑦</m:t>
                              </m:r>
                            </m:sub>
                          </m:sSub>
                          <m:sSub>
                            <m:sSubPr>
                              <m:ctrlPr>
                                <a:rPr lang="fi-FI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i-FI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i-FI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fi-FI" b="0" i="1" smtClean="0">
                                  <a:latin typeface="Cambria Math" panose="02040503050406030204" pitchFamily="18" charset="0"/>
                                </a:rPr>
                                <m:t>𝑟𝑖𝑠𝑡𝑖𝑖𝑛𝑡</m:t>
                              </m:r>
                              <m:r>
                                <a:rPr lang="fi-FI" b="0" i="1" smtClean="0">
                                  <a:latin typeface="Cambria Math" panose="02040503050406030204" pitchFamily="18" charset="0"/>
                                </a:rPr>
                                <m:t>ä</m:t>
                              </m:r>
                              <m:r>
                                <a:rPr lang="fi-FI" b="0" i="1" smtClean="0">
                                  <a:latin typeface="Cambria Math" panose="02040503050406030204" pitchFamily="18" charset="0"/>
                                </a:rPr>
                                <m:t>𝑦𝑡𝑡</m:t>
                              </m:r>
                              <m:r>
                                <a:rPr lang="fi-FI" b="0" i="1" smtClean="0">
                                  <a:latin typeface="Cambria Math" panose="02040503050406030204" pitchFamily="18" charset="0"/>
                                </a:rPr>
                                <m:t>ö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fi-FI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i-FI" sz="16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fi-FI" sz="1600" b="0" i="1" smtClean="0">
                                  <a:latin typeface="Cambria Math" panose="02040503050406030204" pitchFamily="18" charset="0"/>
                                </a:rPr>
                                <m:t>𝑢𝑢𝑠𝑖𝑢𝑡𝑢𝑣𝑎𝑡</m:t>
                              </m:r>
                            </m:sub>
                          </m:sSub>
                          <m:r>
                            <a:rPr lang="fi-FI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fi-FI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i-FI" sz="16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fi-FI" sz="1600" i="1" smtClean="0">
                                  <a:latin typeface="Cambria Math" panose="02040503050406030204" pitchFamily="18" charset="0"/>
                                </a:rPr>
                                <m:t>𝑓𝑜𝑠𝑠𝑖𝑖𝑙𝑖𝑠𝑒𝑡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i-FI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93FEB094-836E-48F0-AB6B-05EE139F4F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850" y="1664282"/>
                <a:ext cx="8496300" cy="424815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CA20AB-B96A-4EF9-BE27-B0A7B9F11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47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432EAF9-BFA5-4F02-86DF-867CE99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-214215"/>
            <a:ext cx="6911975" cy="936470"/>
          </a:xfrm>
        </p:spPr>
        <p:txBody>
          <a:bodyPr/>
          <a:lstStyle/>
          <a:p>
            <a:r>
              <a:rPr lang="fi-FI"/>
              <a:t>Jakeluvelvoiteprosentin muodostuminen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986C18C6-5374-4DE7-9B59-957463C9B84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58400703"/>
                  </p:ext>
                </p:extLst>
              </p:nvPr>
            </p:nvGraphicFramePr>
            <p:xfrm>
              <a:off x="1643843" y="2618623"/>
              <a:ext cx="5856313" cy="3357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4796">
                      <a:extLst>
                        <a:ext uri="{9D8B030D-6E8A-4147-A177-3AD203B41FA5}">
                          <a16:colId xmlns:a16="http://schemas.microsoft.com/office/drawing/2014/main" val="419950331"/>
                        </a:ext>
                      </a:extLst>
                    </a:gridCol>
                    <a:gridCol w="3151517">
                      <a:extLst>
                        <a:ext uri="{9D8B030D-6E8A-4147-A177-3AD203B41FA5}">
                          <a16:colId xmlns:a16="http://schemas.microsoft.com/office/drawing/2014/main" val="234527986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fi-FI" sz="1050"/>
                            <a:t>Merkki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i-FI" sz="1050"/>
                            <a:t>Selite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84100821"/>
                      </a:ext>
                    </a:extLst>
                  </a:tr>
                  <a:tr h="54810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i-FI" sz="11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i-FI" sz="11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fi-FI" sz="11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𝑢𝑢𝑠𝑖𝑢𝑡𝑢𝑣𝑎𝑡</m:t>
                                    </m:r>
                                  </m:sub>
                                </m:sSub>
                                <m:r>
                                  <a:rPr lang="fi-FI" sz="1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fi-FI" sz="1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i-FI" sz="1000">
                              <a:solidFill>
                                <a:schemeClr val="tx1"/>
                              </a:solidFill>
                            </a:rPr>
                            <a:t>Jakelijan kyseisenä kalenterivuonna kulutukseen toimitetun kestävän uusiutuvan polttoaineen energiasisältö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197638"/>
                      </a:ext>
                    </a:extLst>
                  </a:tr>
                  <a:tr h="181952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i-FI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i-FI" sz="1200" b="0" i="1" smtClean="0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fi-FI" sz="1200" b="0" i="1" smtClean="0">
                                        <a:latin typeface="Cambria Math" panose="02040503050406030204" pitchFamily="18" charset="0"/>
                                      </a:rPr>
                                      <m:t>𝑦𝑙𝑖𝑡</m:t>
                                    </m:r>
                                    <m:r>
                                      <a:rPr lang="fi-FI" sz="1200" b="0" i="1" smtClean="0">
                                        <a:latin typeface="Cambria Math" panose="02040503050406030204" pitchFamily="18" charset="0"/>
                                      </a:rPr>
                                      <m:t>ä</m:t>
                                    </m:r>
                                    <m:r>
                                      <a:rPr lang="fi-FI" sz="1200" b="0" i="1" smtClean="0">
                                        <a:latin typeface="Cambria Math" panose="02040503050406030204" pitchFamily="18" charset="0"/>
                                      </a:rPr>
                                      <m:t>𝑦𝑡𝑡</m:t>
                                    </m:r>
                                    <m:r>
                                      <a:rPr lang="fi-FI" sz="1200" b="0" i="1" smtClean="0">
                                        <a:latin typeface="Cambria Math" panose="02040503050406030204" pitchFamily="18" charset="0"/>
                                      </a:rPr>
                                      <m:t>ö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i-FI" sz="1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i-FI" sz="1000">
                              <a:solidFill>
                                <a:schemeClr val="tx1"/>
                              </a:solidFill>
                            </a:rPr>
                            <a:t>Jakelijan edeltävältä kalenterivuodelta siirretyn ylitäytön energiasisältö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7955168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i-FI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i-FI" sz="1200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fi-FI" sz="1200" b="0" i="1" smtClean="0">
                                        <a:latin typeface="Cambria Math" panose="02040503050406030204" pitchFamily="18" charset="0"/>
                                      </a:rPr>
                                      <m:t>𝑣𝑎𝑠𝑡𝑎𝑎𝑛𝑜𝑡𝑒𝑡𝑡𝑢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i-FI" sz="1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fi-FI" sz="1000"/>
                            <a:t>Yhdeltä tai useammalta yritykseltä vastaanotetun velvoitteen täyttämisen energiasisältö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210379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i-FI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i-FI" sz="1200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fi-FI" sz="1200" b="0" i="1" smtClean="0">
                                        <a:latin typeface="Cambria Math" panose="02040503050406030204" pitchFamily="18" charset="0"/>
                                      </a:rPr>
                                      <m:t>𝑠𝑖𝑖𝑟𝑟𝑒𝑡𝑡𝑦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i-FI" sz="1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i-FI" sz="1000"/>
                            <a:t>Yhdelle tai useammalle yritykselle siirretyn velvoitteen täyttämisen energiasisältö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8827547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i-FI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i-FI" sz="1200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fi-FI" sz="1200" b="0" i="1" smtClean="0">
                                        <a:latin typeface="Cambria Math" panose="02040503050406030204" pitchFamily="18" charset="0"/>
                                      </a:rPr>
                                      <m:t>𝑟𝑖𝑠𝑡𝑖𝑖𝑛𝑡</m:t>
                                    </m:r>
                                    <m:r>
                                      <a:rPr lang="fi-FI" sz="1200" b="0" i="1" smtClean="0">
                                        <a:latin typeface="Cambria Math" panose="02040503050406030204" pitchFamily="18" charset="0"/>
                                      </a:rPr>
                                      <m:t>ä</m:t>
                                    </m:r>
                                    <m:r>
                                      <a:rPr lang="fi-FI" sz="1200" b="0" i="1" smtClean="0">
                                        <a:latin typeface="Cambria Math" panose="02040503050406030204" pitchFamily="18" charset="0"/>
                                      </a:rPr>
                                      <m:t>𝑦𝑡𝑡</m:t>
                                    </m:r>
                                    <m:r>
                                      <a:rPr lang="fi-FI" sz="1200" b="0" i="1" smtClean="0">
                                        <a:latin typeface="Cambria Math" panose="02040503050406030204" pitchFamily="18" charset="0"/>
                                      </a:rPr>
                                      <m:t>ö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i-FI" sz="1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fi-FI" sz="1000"/>
                            <a:t>Uusiutuvien polttoaineiden jakeluvelvoitteen ja biopolttoöljyn jakeluvelvoitteen välillä siirretty energiasisältö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805453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i-FI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i-FI" sz="1200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fi-FI" sz="1200" b="0" i="1" smtClean="0">
                                        <a:latin typeface="Cambria Math" panose="02040503050406030204" pitchFamily="18" charset="0"/>
                                      </a:rPr>
                                      <m:t>𝑓𝑜𝑠𝑠𝑖𝑖𝑙𝑖𝑠𝑒𝑡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i-FI" sz="1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i-FI" sz="1000">
                              <a:solidFill>
                                <a:schemeClr val="tx1"/>
                              </a:solidFill>
                            </a:rPr>
                            <a:t>Jakelijan kyseisenä kalenterivuonna kulutukseen toimitetun fossiilisen ja ei-kestävän polttoaineen energiasisältö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98251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986C18C6-5374-4DE7-9B59-957463C9B84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58400703"/>
                  </p:ext>
                </p:extLst>
              </p:nvPr>
            </p:nvGraphicFramePr>
            <p:xfrm>
              <a:off x="1643843" y="2618623"/>
              <a:ext cx="5856313" cy="3357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4796">
                      <a:extLst>
                        <a:ext uri="{9D8B030D-6E8A-4147-A177-3AD203B41FA5}">
                          <a16:colId xmlns:a16="http://schemas.microsoft.com/office/drawing/2014/main" val="419950331"/>
                        </a:ext>
                      </a:extLst>
                    </a:gridCol>
                    <a:gridCol w="3151517">
                      <a:extLst>
                        <a:ext uri="{9D8B030D-6E8A-4147-A177-3AD203B41FA5}">
                          <a16:colId xmlns:a16="http://schemas.microsoft.com/office/drawing/2014/main" val="234527986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fi-FI" sz="1050"/>
                            <a:t>Merkki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i-FI" sz="1050"/>
                            <a:t>Selite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84100821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25" t="-68889" r="-117568" b="-45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i-FI" sz="1000">
                              <a:solidFill>
                                <a:schemeClr val="tx1"/>
                              </a:solidFill>
                            </a:rPr>
                            <a:t>Jakelijan kyseisenä kalenterivuonna kulutukseen toimitetun kestävän uusiutuvan polttoaineen energiasisältö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197638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25" t="-233846" r="-117568" b="-5246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i-FI" sz="1000">
                              <a:solidFill>
                                <a:schemeClr val="tx1"/>
                              </a:solidFill>
                            </a:rPr>
                            <a:t>Jakelijan edeltävältä kalenterivuodelta siirretyn ylitäytön energiasisältö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79551683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25" t="-241111" r="-117568" b="-2788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fi-FI" sz="1000"/>
                            <a:t>Yhdeltä tai useammalta yritykseltä vastaanotetun velvoitteen täyttämisen energiasisältö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21037927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25" t="-465152" r="-117568" b="-2803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i-FI" sz="1000"/>
                            <a:t>Yhdelle tai useammalle yritykselle siirretyn velvoitteen täyttämisen energiasisältö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88275473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25" t="-414444" r="-117568" b="-10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fi-FI" sz="1000"/>
                            <a:t>Uusiutuvien polttoaineiden jakeluvelvoitteen ja biopolttoöljyn jakeluvelvoitteen välillä siirretty energiasisältö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80545311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25" t="-514444" r="-117568" b="-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i-FI" sz="1000">
                              <a:solidFill>
                                <a:schemeClr val="tx1"/>
                              </a:solidFill>
                            </a:rPr>
                            <a:t>Jakelijan kyseisenä kalenterivuonna kulutukseen toimitetun fossiilisen ja ei-kestävän polttoaineen energiasisältö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982516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3065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16A1E3F8-5D66-4A80-A6AE-F6552CD3E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814" y="2852920"/>
            <a:ext cx="7334088" cy="1152160"/>
          </a:xfrm>
        </p:spPr>
        <p:txBody>
          <a:bodyPr/>
          <a:lstStyle/>
          <a:p>
            <a:pPr algn="ctr"/>
            <a:r>
              <a:rPr lang="fi-FI"/>
              <a:t>Kiitos!</a:t>
            </a:r>
            <a:br>
              <a:rPr lang="fi-FI"/>
            </a:br>
            <a:br>
              <a:rPr lang="fi-FI" sz="2000"/>
            </a:br>
            <a:br>
              <a:rPr lang="fi-FI" sz="2000"/>
            </a:br>
            <a:r>
              <a:rPr lang="fi-FI" sz="2000">
                <a:hlinkClick r:id="rId3"/>
              </a:rPr>
              <a:t>kestavyyskriteerit@energiavirasto.fi</a:t>
            </a:r>
            <a:r>
              <a:rPr lang="fi-FI" sz="2000"/>
              <a:t> </a:t>
            </a:r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AA4E8299-D8EA-440A-9B5F-D63F565D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23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ABDE669B-8DE7-4FE7-8EF5-00D08F86D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453194"/>
            <a:ext cx="8496300" cy="4895825"/>
          </a:xfrm>
        </p:spPr>
        <p:txBody>
          <a:bodyPr/>
          <a:lstStyle/>
          <a:p>
            <a:r>
              <a:rPr lang="fi-FI"/>
              <a:t>Energiavirastolle raportoivat toimijat</a:t>
            </a:r>
          </a:p>
          <a:p>
            <a:r>
              <a:rPr lang="fi-FI"/>
              <a:t>Jakeluvelvoite</a:t>
            </a:r>
          </a:p>
          <a:p>
            <a:pPr lvl="1"/>
            <a:r>
              <a:rPr lang="fi-FI"/>
              <a:t>Uusiutuvien polttoaineiden jakeluvelvoiteilmoitus</a:t>
            </a:r>
          </a:p>
          <a:p>
            <a:pPr lvl="1"/>
            <a:r>
              <a:rPr lang="fi-FI"/>
              <a:t>Biopolttoöljyn jakeluvelvoiteilmoitus</a:t>
            </a:r>
          </a:p>
          <a:p>
            <a:r>
              <a:rPr lang="fi-FI"/>
              <a:t>KHK</a:t>
            </a:r>
          </a:p>
          <a:p>
            <a:pPr lvl="1"/>
            <a:r>
              <a:rPr lang="fi-FI"/>
              <a:t>KHK-ilmoitus</a:t>
            </a:r>
          </a:p>
          <a:p>
            <a:r>
              <a:rPr lang="fi-FI"/>
              <a:t>Kestävyys</a:t>
            </a:r>
          </a:p>
          <a:p>
            <a:pPr lvl="1"/>
            <a:r>
              <a:rPr lang="fi-FI"/>
              <a:t>Kestävyyskriteeriselvitys: Biopolttoaineet ja bionesteet</a:t>
            </a:r>
          </a:p>
          <a:p>
            <a:r>
              <a:rPr lang="fi-FI"/>
              <a:t>Raportoinnin yhdistäminen ja raportointipohjat</a:t>
            </a:r>
          </a:p>
          <a:p>
            <a:r>
              <a:rPr lang="fi-FI"/>
              <a:t>Raportoitujen tietojen valvonta</a:t>
            </a:r>
          </a:p>
          <a:p>
            <a:pPr lvl="2"/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E3A3FA9E-3394-4072-9E5E-244137183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5</a:t>
            </a:fld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54CF4595-785A-46EE-9F07-99CE83E74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40746"/>
            <a:ext cx="6911975" cy="936470"/>
          </a:xfrm>
        </p:spPr>
        <p:txBody>
          <a:bodyPr/>
          <a:lstStyle/>
          <a:p>
            <a:r>
              <a:rPr lang="fi-FI"/>
              <a:t>Esityksen sisältö</a:t>
            </a:r>
          </a:p>
        </p:txBody>
      </p:sp>
    </p:spTree>
    <p:extLst>
      <p:ext uri="{BB962C8B-B14F-4D97-AF65-F5344CB8AC3E}">
        <p14:creationId xmlns:p14="http://schemas.microsoft.com/office/powerpoint/2010/main" val="401948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ABDE669B-8DE7-4FE7-8EF5-00D08F86D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233061"/>
            <a:ext cx="8496300" cy="4895825"/>
          </a:xfrm>
        </p:spPr>
        <p:txBody>
          <a:bodyPr/>
          <a:lstStyle/>
          <a:p>
            <a:endParaRPr lang="fi-FI"/>
          </a:p>
          <a:p>
            <a:r>
              <a:rPr lang="fi-FI"/>
              <a:t>Jakeluvelvoitelaki (446/2007):</a:t>
            </a:r>
          </a:p>
          <a:p>
            <a:pPr lvl="1"/>
            <a:r>
              <a:rPr lang="fi-FI"/>
              <a:t>Edistää uusiutuvien polttoaineiden käyttöä moottoribensiinin, dieselöljyn ja maakaasun korvaamiseksi liikenteessä</a:t>
            </a:r>
          </a:p>
          <a:p>
            <a:pPr lvl="1"/>
            <a:r>
              <a:rPr lang="fi-FI" b="1"/>
              <a:t>Nestemäisten polttoaineiden jakelijat</a:t>
            </a:r>
            <a:r>
              <a:rPr lang="fi-FI"/>
              <a:t>, joiden kalenterivuoden aikana kulutukseen toimittamien moottoribensiinin, dieselöljyn, biopolttoaineiden ja muuta kuin biologista alkuperää olevien uusiutuvien nestemäisten liikenteen polttoaineiden määrä on </a:t>
            </a:r>
            <a:r>
              <a:rPr lang="fi-FI" b="1"/>
              <a:t>vähintään miljoona litraa</a:t>
            </a:r>
          </a:p>
          <a:p>
            <a:pPr lvl="2"/>
            <a:r>
              <a:rPr lang="fi-FI" b="1"/>
              <a:t>Vapaaehtoiset nestemäisten polttoaineiden jakelijat</a:t>
            </a:r>
            <a:r>
              <a:rPr lang="fi-FI"/>
              <a:t>, joiden kalenterivuoden aikana kulutukseen toimittamien edellä mainittujen polttoaineiden määrä on </a:t>
            </a:r>
            <a:r>
              <a:rPr lang="fi-FI" b="1"/>
              <a:t>vähintään 100 000 litraa mutta enintään miljoona litraa</a:t>
            </a:r>
          </a:p>
          <a:p>
            <a:pPr lvl="1"/>
            <a:r>
              <a:rPr lang="fi-FI" b="1"/>
              <a:t>Kaasumaisten polttoaineiden jakelijat</a:t>
            </a:r>
            <a:r>
              <a:rPr lang="fi-FI"/>
              <a:t>, joiden kalenterivuoden aikana kulutukseen toimittamien maakaasun, biokaasun ja muuta kuin biologista alkuperää olevien uusiutuvien kaasumaisten liikenteen polttoaineiden määrä on </a:t>
            </a:r>
            <a:r>
              <a:rPr lang="fi-FI" b="1"/>
              <a:t>vähintään 9 gigawattituntia</a:t>
            </a:r>
            <a:endParaRPr lang="fi-FI"/>
          </a:p>
          <a:p>
            <a:pPr lvl="2"/>
            <a:r>
              <a:rPr lang="fi-FI" b="1"/>
              <a:t>Vapaaehtoiset kaasumaisten polttoaineiden jakelijat</a:t>
            </a:r>
            <a:r>
              <a:rPr lang="fi-FI"/>
              <a:t>, joiden kalenterivuoden aikana kulutukseen toimittamien edellä mainittujen polttoaineiden määrä on </a:t>
            </a:r>
            <a:r>
              <a:rPr lang="fi-FI" b="1"/>
              <a:t>vähintään 1 gigawattituntia mutta enintään 9 gigawattituntia</a:t>
            </a:r>
          </a:p>
          <a:p>
            <a:pPr lvl="2"/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E3A3FA9E-3394-4072-9E5E-244137183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6</a:t>
            </a:fld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54CF4595-785A-46EE-9F07-99CE83E74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42346"/>
            <a:ext cx="6911975" cy="936470"/>
          </a:xfrm>
        </p:spPr>
        <p:txBody>
          <a:bodyPr/>
          <a:lstStyle/>
          <a:p>
            <a:r>
              <a:rPr lang="fi-FI"/>
              <a:t>Energiavirastolle raportoivat toimijat (1/3)</a:t>
            </a:r>
          </a:p>
        </p:txBody>
      </p:sp>
    </p:spTree>
    <p:extLst>
      <p:ext uri="{BB962C8B-B14F-4D97-AF65-F5344CB8AC3E}">
        <p14:creationId xmlns:p14="http://schemas.microsoft.com/office/powerpoint/2010/main" val="382919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ABDE669B-8DE7-4FE7-8EF5-00D08F86D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233061"/>
            <a:ext cx="8496300" cy="4895825"/>
          </a:xfrm>
        </p:spPr>
        <p:txBody>
          <a:bodyPr/>
          <a:lstStyle/>
          <a:p>
            <a:endParaRPr lang="fi-FI"/>
          </a:p>
          <a:p>
            <a:pPr lvl="1"/>
            <a:r>
              <a:rPr lang="fi-FI"/>
              <a:t>Edistää uusiutuvien polttoaineiden käyttöä moottoribensiinin, dieselöljyn ja maakaasun korvaamiseksi liikenteessä</a:t>
            </a:r>
          </a:p>
          <a:p>
            <a:r>
              <a:rPr lang="fi-FI"/>
              <a:t>Biopolttoöljyn jakeluvelvoitelaki (418/2019):</a:t>
            </a:r>
          </a:p>
          <a:p>
            <a:pPr lvl="1"/>
            <a:r>
              <a:rPr lang="fi-FI"/>
              <a:t>Edistää biopolttoöljyn käyttöä kevyen polttoöljyn korvaamiseksi lämmityksessä, työkoneissa ja kiinteästi asennetuissa moottoreissa</a:t>
            </a:r>
            <a:endParaRPr lang="fi-FI" b="1"/>
          </a:p>
          <a:p>
            <a:pPr lvl="1"/>
            <a:r>
              <a:rPr lang="fi-FI" b="1"/>
              <a:t>Kevyen polttoöljyn jakelijat</a:t>
            </a:r>
            <a:r>
              <a:rPr lang="fi-FI"/>
              <a:t>, joiden kalenterivuoden aikana kulutukseen toimittama kevyt polttoöljy on </a:t>
            </a:r>
            <a:r>
              <a:rPr lang="fi-FI" b="1"/>
              <a:t>vähintään miljoona litraa</a:t>
            </a:r>
          </a:p>
          <a:p>
            <a:r>
              <a:rPr lang="fi-FI"/>
              <a:t>Laki eräiden polttoaineiden elinkaarenaikaisten kasvihuonekaasupäästöjen vähentämisestä (”KHK-laki”, 170/2018):</a:t>
            </a:r>
          </a:p>
          <a:p>
            <a:pPr lvl="1"/>
            <a:r>
              <a:rPr lang="fi-FI"/>
              <a:t>Vähentää ajoneuvoissa, liikkuvissa työkoneissa, traktoreissa, sisävesialuksissa ja huviveneissä käytettävistä polttoaineista syntyviä energiayksikköä kohti laskettuja, elinkaarenaikaisia kasvihuonekaasujen päästöjä</a:t>
            </a:r>
          </a:p>
          <a:p>
            <a:pPr lvl="1"/>
            <a:r>
              <a:rPr lang="fi-FI" b="1"/>
              <a:t>Nestemäisten polttoaineiden toimittajat</a:t>
            </a:r>
            <a:r>
              <a:rPr lang="fi-FI"/>
              <a:t>, joiden kalenterivuoden aikana kulutukseen luovuttama polttoaineiden määrä on </a:t>
            </a:r>
            <a:r>
              <a:rPr lang="fi-FI" b="1"/>
              <a:t>vähintään miljoona litraa </a:t>
            </a:r>
            <a:endParaRPr lang="fi-FI"/>
          </a:p>
          <a:p>
            <a:pPr lvl="1"/>
            <a:r>
              <a:rPr lang="fi-FI" b="1"/>
              <a:t>Kaasumaisten polttoaineiden toimittajat</a:t>
            </a:r>
            <a:r>
              <a:rPr lang="fi-FI"/>
              <a:t>, joiden kalenterivuoden aikana kulutukseen luovuttama polttoaineiden määrä on </a:t>
            </a:r>
            <a:r>
              <a:rPr lang="fi-FI" b="1"/>
              <a:t>vähintään 10 gigawattituntia</a:t>
            </a:r>
          </a:p>
          <a:p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E3A3FA9E-3394-4072-9E5E-244137183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7</a:t>
            </a:fld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54CF4595-785A-46EE-9F07-99CE83E74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42346"/>
            <a:ext cx="6911975" cy="936470"/>
          </a:xfrm>
        </p:spPr>
        <p:txBody>
          <a:bodyPr/>
          <a:lstStyle/>
          <a:p>
            <a:r>
              <a:rPr lang="fi-FI"/>
              <a:t>Energiavirastolle raportoivat toimijat (2/3)</a:t>
            </a:r>
          </a:p>
        </p:txBody>
      </p:sp>
    </p:spTree>
    <p:extLst>
      <p:ext uri="{BB962C8B-B14F-4D97-AF65-F5344CB8AC3E}">
        <p14:creationId xmlns:p14="http://schemas.microsoft.com/office/powerpoint/2010/main" val="2603062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ABDE669B-8DE7-4FE7-8EF5-00D08F86D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233061"/>
            <a:ext cx="8496300" cy="4895825"/>
          </a:xfrm>
        </p:spPr>
        <p:txBody>
          <a:bodyPr/>
          <a:lstStyle/>
          <a:p>
            <a:endParaRPr lang="fi-FI"/>
          </a:p>
          <a:p>
            <a:pPr lvl="1"/>
            <a:r>
              <a:rPr lang="fi-FI"/>
              <a:t>Vähentämisvelvoitteen piiriin kuuluvat seuraavat polttoaineet ja seuraavia polttoaineita kulutukseen luovuttavat polttoaineen toimittajat:</a:t>
            </a:r>
          </a:p>
          <a:p>
            <a:pPr lvl="2"/>
            <a:r>
              <a:rPr lang="fi-FI"/>
              <a:t>Moottorikäyttöisissä ajoneuvoissa käytettäväksi kulutukseen luovutettu polttoaine</a:t>
            </a:r>
          </a:p>
          <a:p>
            <a:pPr lvl="2"/>
            <a:r>
              <a:rPr lang="fi-FI"/>
              <a:t>Liikkuvissa työkoneissa käytettäväksi kulutukseen luovutettu polttoaine  </a:t>
            </a:r>
          </a:p>
          <a:p>
            <a:pPr lvl="2"/>
            <a:r>
              <a:rPr lang="fi-FI"/>
              <a:t>Maa- ja metsätaloustraktoreissa käytettäväksi kulutukseen luovutettu polttoaine</a:t>
            </a:r>
          </a:p>
          <a:p>
            <a:pPr lvl="2"/>
            <a:r>
              <a:rPr lang="fi-FI"/>
              <a:t>Sisävesillä kulkevissa sisävesialuksissa ja huviveneissä käytettäväksi tarkoitettu kulutukseen luovutettu polttoaine</a:t>
            </a:r>
          </a:p>
          <a:p>
            <a:r>
              <a:rPr lang="fi-FI"/>
              <a:t>Kestävyyslaki (393/2013):</a:t>
            </a:r>
          </a:p>
          <a:p>
            <a:pPr lvl="1"/>
            <a:r>
              <a:rPr lang="fi-FI" b="1"/>
              <a:t>Kestävyyslain mukaiset toiminnanharjoittajat </a:t>
            </a:r>
            <a:r>
              <a:rPr lang="fi-FI"/>
              <a:t>niiden biopolttoaine-, bioneste- ja biomassapolttoaine-erien kestävyyskriteerien täyttymiseen liittyvistä seikoista (kestävyyskriteeriselvitys), joita se on </a:t>
            </a:r>
            <a:r>
              <a:rPr lang="fi-FI" b="1"/>
              <a:t>kalenterivuoden aikana Suomessa tuottanut, valmistanut, luovuttanut kulutukseen tai käyttänyt</a:t>
            </a:r>
            <a:r>
              <a:rPr lang="fi-FI"/>
              <a:t> </a:t>
            </a:r>
          </a:p>
          <a:p>
            <a:pPr lvl="2"/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E3A3FA9E-3394-4072-9E5E-244137183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8</a:t>
            </a:fld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54CF4595-785A-46EE-9F07-99CE83E74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42346"/>
            <a:ext cx="6911975" cy="936470"/>
          </a:xfrm>
        </p:spPr>
        <p:txBody>
          <a:bodyPr/>
          <a:lstStyle/>
          <a:p>
            <a:r>
              <a:rPr lang="fi-FI"/>
              <a:t>Energiavirastolle raportoivat toimijat (3/3)</a:t>
            </a:r>
          </a:p>
        </p:txBody>
      </p:sp>
    </p:spTree>
    <p:extLst>
      <p:ext uri="{BB962C8B-B14F-4D97-AF65-F5344CB8AC3E}">
        <p14:creationId xmlns:p14="http://schemas.microsoft.com/office/powerpoint/2010/main" val="301753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85FB0803-ADB0-4CD9-BDD9-0765493EE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706789"/>
            <a:ext cx="8496300" cy="4248150"/>
          </a:xfrm>
        </p:spPr>
        <p:txBody>
          <a:bodyPr/>
          <a:lstStyle/>
          <a:p>
            <a:r>
              <a:rPr lang="fi-FI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Jakeluvelvoitelaissa ja biopolttoöljyn jakeluvelvoitelaissa säädetään jakelijan ilmoittamisvelvollisuudesta</a:t>
            </a:r>
          </a:p>
          <a:p>
            <a:pPr lvl="1"/>
            <a:r>
              <a:rPr lang="fi-FI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</a:t>
            </a:r>
            <a:r>
              <a:rPr lang="fi-FI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akeluvelvoiteilmoituksessa tulee olla seuraavat tiedot kalenterivuoden aikana kulutukseen toimitetuista polttoaineista:</a:t>
            </a:r>
          </a:p>
          <a:p>
            <a:pPr lvl="2"/>
            <a:r>
              <a:rPr lang="fi-FI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</a:t>
            </a:r>
            <a:r>
              <a:rPr lang="fi-FI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äärät (MJ)</a:t>
            </a:r>
          </a:p>
          <a:p>
            <a:pPr lvl="2"/>
            <a:r>
              <a:rPr lang="fi-FI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Tiedot uusiutuvien polttoaineiden/biopolttoöljyjen osalta niiden kestävyyskriteereiden mukaisuudesta</a:t>
            </a:r>
          </a:p>
          <a:p>
            <a:pPr lvl="2"/>
            <a:r>
              <a:rPr lang="fi-FI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lang="fi-FI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iedot uusiutuvien polttoaineiden/biopolttoöljyjen osuuksista</a:t>
            </a:r>
          </a:p>
          <a:p>
            <a:pPr lvl="1"/>
            <a:r>
              <a:rPr lang="fi-FI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Ilmoitus laaditaan Energiaviraston ilmoituslomakkeille ja tietotaulukolle</a:t>
            </a:r>
          </a:p>
          <a:p>
            <a:pPr lvl="2"/>
            <a:r>
              <a:rPr lang="fi-FI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Toimitettava </a:t>
            </a:r>
            <a:r>
              <a:rPr lang="fi-FI" b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viimeistään ilmoituksessa tarkoitettua kalenterivuotta seuraavan maaliskuun aikana </a:t>
            </a:r>
            <a:r>
              <a:rPr lang="fi-FI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Energiavirastolle</a:t>
            </a:r>
          </a:p>
          <a:p>
            <a:pPr lvl="1"/>
            <a:endParaRPr lang="fi-FI" sz="160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3B6DCEAA-51BC-4827-8AC2-9B52F82FD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CED2-5A27-49BC-82D9-4279B6D76913}" type="slidenum">
              <a:rPr lang="en-US" smtClean="0"/>
              <a:t>9</a:t>
            </a:fld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97D0EE03-B8FC-4798-8D99-6F1C735EF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77107"/>
            <a:ext cx="6911975" cy="936470"/>
          </a:xfrm>
        </p:spPr>
        <p:txBody>
          <a:bodyPr/>
          <a:lstStyle/>
          <a:p>
            <a:r>
              <a:rPr lang="fi-FI"/>
              <a:t>Jakelijan ilmoittamisvelvollisuus</a:t>
            </a:r>
          </a:p>
        </p:txBody>
      </p:sp>
    </p:spTree>
    <p:extLst>
      <p:ext uri="{BB962C8B-B14F-4D97-AF65-F5344CB8AC3E}">
        <p14:creationId xmlns:p14="http://schemas.microsoft.com/office/powerpoint/2010/main" val="118638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nergiavirasto">
  <a:themeElements>
    <a:clrScheme name="energiavirasto">
      <a:dk1>
        <a:sysClr val="windowText" lastClr="000000"/>
      </a:dk1>
      <a:lt1>
        <a:sysClr val="window" lastClr="FFFFFF"/>
      </a:lt1>
      <a:dk2>
        <a:srgbClr val="555555"/>
      </a:dk2>
      <a:lt2>
        <a:srgbClr val="E1E1E1"/>
      </a:lt2>
      <a:accent1>
        <a:srgbClr val="BC2359"/>
      </a:accent1>
      <a:accent2>
        <a:srgbClr val="FBBA00"/>
      </a:accent2>
      <a:accent3>
        <a:srgbClr val="F1901D"/>
      </a:accent3>
      <a:accent4>
        <a:srgbClr val="EC7404"/>
      </a:accent4>
      <a:accent5>
        <a:srgbClr val="E55726"/>
      </a:accent5>
      <a:accent6>
        <a:srgbClr val="919191"/>
      </a:accent6>
      <a:hlink>
        <a:srgbClr val="BC2359"/>
      </a:hlink>
      <a:folHlink>
        <a:srgbClr val="EC7404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tx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Energiavirasto">
  <a:themeElements>
    <a:clrScheme name="energiavirasto">
      <a:dk1>
        <a:sysClr val="windowText" lastClr="000000"/>
      </a:dk1>
      <a:lt1>
        <a:sysClr val="window" lastClr="FFFFFF"/>
      </a:lt1>
      <a:dk2>
        <a:srgbClr val="555555"/>
      </a:dk2>
      <a:lt2>
        <a:srgbClr val="E1E1E1"/>
      </a:lt2>
      <a:accent1>
        <a:srgbClr val="BC2359"/>
      </a:accent1>
      <a:accent2>
        <a:srgbClr val="FBBA00"/>
      </a:accent2>
      <a:accent3>
        <a:srgbClr val="F1901D"/>
      </a:accent3>
      <a:accent4>
        <a:srgbClr val="EC7404"/>
      </a:accent4>
      <a:accent5>
        <a:srgbClr val="E55726"/>
      </a:accent5>
      <a:accent6>
        <a:srgbClr val="919191"/>
      </a:accent6>
      <a:hlink>
        <a:srgbClr val="BC2359"/>
      </a:hlink>
      <a:folHlink>
        <a:srgbClr val="EC7404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sitys1" id="{AE5AFDB7-032F-4AB0-A9B1-F20864601369}" vid="{59326EAA-EE7B-4F1B-9DC2-425999529F08}"/>
    </a:ext>
  </a:extLst>
</a:theme>
</file>

<file path=ppt/theme/theme3.xml><?xml version="1.0" encoding="utf-8"?>
<a:theme xmlns:a="http://schemas.openxmlformats.org/drawingml/2006/main" name="2_Energiavirasto">
  <a:themeElements>
    <a:clrScheme name="energiavirasto">
      <a:dk1>
        <a:sysClr val="windowText" lastClr="000000"/>
      </a:dk1>
      <a:lt1>
        <a:sysClr val="window" lastClr="FFFFFF"/>
      </a:lt1>
      <a:dk2>
        <a:srgbClr val="555555"/>
      </a:dk2>
      <a:lt2>
        <a:srgbClr val="E1E1E1"/>
      </a:lt2>
      <a:accent1>
        <a:srgbClr val="BC2359"/>
      </a:accent1>
      <a:accent2>
        <a:srgbClr val="FBBA00"/>
      </a:accent2>
      <a:accent3>
        <a:srgbClr val="F1901D"/>
      </a:accent3>
      <a:accent4>
        <a:srgbClr val="EC7404"/>
      </a:accent4>
      <a:accent5>
        <a:srgbClr val="E55726"/>
      </a:accent5>
      <a:accent6>
        <a:srgbClr val="919191"/>
      </a:accent6>
      <a:hlink>
        <a:srgbClr val="BC2359"/>
      </a:hlink>
      <a:folHlink>
        <a:srgbClr val="EC7404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sitys1" id="{901D74AE-22B6-41D9-A819-AB84C0E6949C}" vid="{793947AC-BC24-4210-A71B-E52AB183052D}"/>
    </a:ext>
  </a:extLst>
</a:theme>
</file>

<file path=ppt/theme/theme4.xml><?xml version="1.0" encoding="utf-8"?>
<a:theme xmlns:a="http://schemas.openxmlformats.org/drawingml/2006/main" name="Office Theme">
  <a:themeElements>
    <a:clrScheme name="energiavirasto">
      <a:dk1>
        <a:sysClr val="windowText" lastClr="000000"/>
      </a:dk1>
      <a:lt1>
        <a:sysClr val="window" lastClr="FFFFFF"/>
      </a:lt1>
      <a:dk2>
        <a:srgbClr val="555555"/>
      </a:dk2>
      <a:lt2>
        <a:srgbClr val="E1E1E1"/>
      </a:lt2>
      <a:accent1>
        <a:srgbClr val="BC2359"/>
      </a:accent1>
      <a:accent2>
        <a:srgbClr val="FBBA00"/>
      </a:accent2>
      <a:accent3>
        <a:srgbClr val="F1901D"/>
      </a:accent3>
      <a:accent4>
        <a:srgbClr val="EC7404"/>
      </a:accent4>
      <a:accent5>
        <a:srgbClr val="E55726"/>
      </a:accent5>
      <a:accent6>
        <a:srgbClr val="919191"/>
      </a:accent6>
      <a:hlink>
        <a:srgbClr val="BC2359"/>
      </a:hlink>
      <a:folHlink>
        <a:srgbClr val="EC7404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energiavirasto">
      <a:dk1>
        <a:sysClr val="windowText" lastClr="000000"/>
      </a:dk1>
      <a:lt1>
        <a:sysClr val="window" lastClr="FFFFFF"/>
      </a:lt1>
      <a:dk2>
        <a:srgbClr val="555555"/>
      </a:dk2>
      <a:lt2>
        <a:srgbClr val="E1E1E1"/>
      </a:lt2>
      <a:accent1>
        <a:srgbClr val="BC2359"/>
      </a:accent1>
      <a:accent2>
        <a:srgbClr val="FBBA00"/>
      </a:accent2>
      <a:accent3>
        <a:srgbClr val="F1901D"/>
      </a:accent3>
      <a:accent4>
        <a:srgbClr val="EC7404"/>
      </a:accent4>
      <a:accent5>
        <a:srgbClr val="E55726"/>
      </a:accent5>
      <a:accent6>
        <a:srgbClr val="919191"/>
      </a:accent6>
      <a:hlink>
        <a:srgbClr val="BC2359"/>
      </a:hlink>
      <a:folHlink>
        <a:srgbClr val="EC7404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E530CA7C8F43F343A06BE2BC1AF3B453" ma:contentTypeVersion="6" ma:contentTypeDescription="Luo uusi asiakirja." ma:contentTypeScope="" ma:versionID="d50d1570a555d562dc942b09f41847d4">
  <xsd:schema xmlns:xsd="http://www.w3.org/2001/XMLSchema" xmlns:xs="http://www.w3.org/2001/XMLSchema" xmlns:p="http://schemas.microsoft.com/office/2006/metadata/properties" xmlns:ns2="c371e094-210b-4195-a6cf-92908384de16" xmlns:ns3="3dd421d0-2456-423b-8ae8-e4c6b7bd5733" targetNamespace="http://schemas.microsoft.com/office/2006/metadata/properties" ma:root="true" ma:fieldsID="4f442f00f1474aa6c5ee5b11071ae3bc" ns2:_="" ns3:_="">
    <xsd:import namespace="c371e094-210b-4195-a6cf-92908384de16"/>
    <xsd:import namespace="3dd421d0-2456-423b-8ae8-e4c6b7bd57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71e094-210b-4195-a6cf-92908384de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d421d0-2456-423b-8ae8-e4c6b7bd573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FA18B9-98EA-442C-A725-6D64B3C4AE1C}">
  <ds:schemaRefs>
    <ds:schemaRef ds:uri="3dd421d0-2456-423b-8ae8-e4c6b7bd5733"/>
    <ds:schemaRef ds:uri="c371e094-210b-4195-a6cf-92908384de1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0BA7796-30D6-4F96-B89C-CF07D2D17122}">
  <ds:schemaRefs>
    <ds:schemaRef ds:uri="3dd421d0-2456-423b-8ae8-e4c6b7bd5733"/>
    <ds:schemaRef ds:uri="c371e094-210b-4195-a6cf-92908384de1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AD0324F-F3DF-4261-B376-A70908CD3DD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energiavirasto_malli</Template>
  <TotalTime>0</TotalTime>
  <Words>2076</Words>
  <Application>Microsoft Office PowerPoint</Application>
  <PresentationFormat>On-screen Show (4:3)</PresentationFormat>
  <Paragraphs>470</Paragraphs>
  <Slides>48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48</vt:i4>
      </vt:variant>
    </vt:vector>
  </HeadingPairs>
  <TitlesOfParts>
    <vt:vector size="54" baseType="lpstr">
      <vt:lpstr>Arial</vt:lpstr>
      <vt:lpstr>Cambria Math</vt:lpstr>
      <vt:lpstr>Verdana</vt:lpstr>
      <vt:lpstr>Energiavirasto</vt:lpstr>
      <vt:lpstr>1_Energiavirasto</vt:lpstr>
      <vt:lpstr>2_Energiavirasto</vt:lpstr>
      <vt:lpstr>Tervetuloa raportoinnin webinaariin!</vt:lpstr>
      <vt:lpstr>Webinaari raportoinnista</vt:lpstr>
      <vt:lpstr>Ohjelma</vt:lpstr>
      <vt:lpstr>Tietojen raportointi ja valvonta </vt:lpstr>
      <vt:lpstr>Esityksen sisältö</vt:lpstr>
      <vt:lpstr>Energiavirastolle raportoivat toimijat (1/3)</vt:lpstr>
      <vt:lpstr>Energiavirastolle raportoivat toimijat (2/3)</vt:lpstr>
      <vt:lpstr>Energiavirastolle raportoivat toimijat (3/3)</vt:lpstr>
      <vt:lpstr>Jakelijan ilmoittamisvelvollisuus</vt:lpstr>
      <vt:lpstr>Polttoaineen toimittajan ilmoittamisvelvollisuus</vt:lpstr>
      <vt:lpstr>Toiminnanharjoittajan kestävyyskriteeriselvitys</vt:lpstr>
      <vt:lpstr>Raportoinnin yhdistäminen ja raportointipohjat</vt:lpstr>
      <vt:lpstr>Huomioitavaa vuotta 2021 koskevassa raportoinnissa (1/2)</vt:lpstr>
      <vt:lpstr>Huomioitavaa vuotta 2021 koskevassa raportoinnissa (2/2)</vt:lpstr>
      <vt:lpstr>Raportoitujen tietojen valvonta</vt:lpstr>
      <vt:lpstr>Jakelijoiden raaka-ainetietojen julkaiseminen verkkosivuilla</vt:lpstr>
      <vt:lpstr>Velvoite julkaista tiedot jakelijoiden raaka-aineista</vt:lpstr>
      <vt:lpstr>Velvoite julkaista tiedot jakelijoiden raaka-aineista</vt:lpstr>
      <vt:lpstr>Mitä tietoja alustavasti julkaistaan? </vt:lpstr>
      <vt:lpstr>Miten edetään?</vt:lpstr>
      <vt:lpstr>Jakeluvelvoitteen laskentasäännöt</vt:lpstr>
      <vt:lpstr>Jakeluvelvoiteprosentin muodostuminen</vt:lpstr>
      <vt:lpstr>Jakeluvelvoiteprosentin muodostuminen</vt:lpstr>
      <vt:lpstr>Jakeluvelvoiteprosentin muodostuminen</vt:lpstr>
      <vt:lpstr>Ylitäyttö</vt:lpstr>
      <vt:lpstr>Ylitäyttö</vt:lpstr>
      <vt:lpstr>Toiselta yritykseltä vastaanotettu osuus</vt:lpstr>
      <vt:lpstr>PowerPoint Presentation</vt:lpstr>
      <vt:lpstr>Velvoitteen siirtäminen toiselle yritykselle</vt:lpstr>
      <vt:lpstr>Jakeluvelvoiteprosentin muodostuminen - kokonaisuus</vt:lpstr>
      <vt:lpstr>Jakeluvelvoiteprosentin muodostuminen - kokonaisuus</vt:lpstr>
      <vt:lpstr>Jakeluvelvoiteprosentin muodostuminen – Kaksi jakelijaa kahtena vuonna</vt:lpstr>
      <vt:lpstr>PowerPoint Presentation</vt:lpstr>
      <vt:lpstr>Jakeluvelvoitepotin muodostuminen – Kaksi jakelijaa kahtena vuonna</vt:lpstr>
      <vt:lpstr>Jakeluvelvoiteprosentin muodostuminen – Kaksi yritystä kahtena vuonna</vt:lpstr>
      <vt:lpstr>Jakeluvelvoiteprosentin muodostuminen – Kaksi jakelijaa kahtena vuonna</vt:lpstr>
      <vt:lpstr>Jakeluvelvoiteprosentin muodostuminen – Kaksi jakelijaa kahtena vuonna</vt:lpstr>
      <vt:lpstr>Jakeluvelvoiteprosentin muodostuminen – Kaksi jakelijaa kahtena vuonna</vt:lpstr>
      <vt:lpstr>Jakeluvelvoiteprosentin muodostuminen – Kaksi jakelijaa kahtena vuonna</vt:lpstr>
      <vt:lpstr>Jakeluvelvoitteen ja lisävelvoitteen ylitäyttö</vt:lpstr>
      <vt:lpstr>Yleistä</vt:lpstr>
      <vt:lpstr>Jakeluvelvoite ja lisävelvoite</vt:lpstr>
      <vt:lpstr>Jakeluvelvoitteen ja biopolttoöljyn jakeluvelvoitteen ristiintäyttö</vt:lpstr>
      <vt:lpstr>Yleistä</vt:lpstr>
      <vt:lpstr>Ristiintäyttö</vt:lpstr>
      <vt:lpstr>Ristiintäyttöä ei voi siirtää seuraavalle kalenterivuodelle</vt:lpstr>
      <vt:lpstr>Jakeluvelvoiteprosentin muodostuminen</vt:lpstr>
      <vt:lpstr>Kiitos!   kestavyyskriteerit@energiavirasto.fi </vt:lpstr>
    </vt:vector>
  </TitlesOfParts>
  <Manager>Vanto Desing</Manager>
  <Company>grow.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Webinaari kestävyyden osoittamisesta 1.6.2021</dc:title>
  <dc:creator>Kaitazis Nicoleta (Energia)</dc:creator>
  <cp:lastModifiedBy>Henri Vaitomaa</cp:lastModifiedBy>
  <cp:revision>2</cp:revision>
  <cp:lastPrinted>2020-11-12T10:31:51Z</cp:lastPrinted>
  <dcterms:created xsi:type="dcterms:W3CDTF">2020-11-03T12:30:41Z</dcterms:created>
  <dcterms:modified xsi:type="dcterms:W3CDTF">2022-03-18T11:07:31Z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0x010100E530CA7C8F43F343A06BE2BC1AF3B453</vt:lpwstr>
  </property>
</Properties>
</file>